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Black"/>
      <p:bold r:id="rId66"/>
      <p:boldItalic r:id="rId67"/>
    </p:embeddedFont>
    <p:embeddedFont>
      <p:font typeface="Roboto Thin"/>
      <p:regular r:id="rId68"/>
      <p:bold r:id="rId69"/>
      <p:italic r:id="rId70"/>
      <p:boldItalic r:id="rId71"/>
    </p:embeddedFont>
    <p:embeddedFont>
      <p:font typeface="Proxima Nova"/>
      <p:regular r:id="rId72"/>
      <p:bold r:id="rId73"/>
      <p:italic r:id="rId74"/>
      <p:boldItalic r:id="rId75"/>
    </p:embeddedFont>
    <p:embeddedFont>
      <p:font typeface="Roboto"/>
      <p:regular r:id="rId76"/>
      <p:bold r:id="rId77"/>
      <p:italic r:id="rId78"/>
      <p:boldItalic r:id="rId79"/>
    </p:embeddedFont>
    <p:embeddedFont>
      <p:font typeface="Roboto Medium"/>
      <p:regular r:id="rId80"/>
      <p:bold r:id="rId81"/>
      <p:italic r:id="rId82"/>
      <p:boldItalic r:id="rId83"/>
    </p:embeddedFont>
    <p:embeddedFont>
      <p:font typeface="Amatic SC"/>
      <p:regular r:id="rId84"/>
      <p:bold r:id="rId85"/>
    </p:embeddedFont>
    <p:embeddedFont>
      <p:font typeface="Didact Gothic"/>
      <p:regular r:id="rId86"/>
    </p:embeddedFont>
    <p:embeddedFont>
      <p:font typeface="Roboto Mono Thin"/>
      <p:regular r:id="rId87"/>
      <p:bold r:id="rId88"/>
      <p:italic r:id="rId89"/>
      <p:boldItalic r:id="rId90"/>
    </p:embeddedFont>
    <p:embeddedFont>
      <p:font typeface="Proxima Nova Semibold"/>
      <p:regular r:id="rId91"/>
      <p:bold r:id="rId92"/>
      <p:boldItalic r:id="rId93"/>
    </p:embeddedFont>
    <p:embeddedFont>
      <p:font typeface="Roboto Light"/>
      <p:regular r:id="rId94"/>
      <p:bold r:id="rId95"/>
      <p:italic r:id="rId96"/>
      <p:boldItalic r:id="rId97"/>
    </p:embeddedFont>
    <p:embeddedFont>
      <p:font typeface="Bree Serif"/>
      <p:regular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8F69AE-9292-4698-BA9D-970C1658BCFA}">
  <a:tblStyle styleId="{C28F69AE-9292-4698-BA9D-970C1658BC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Light-bold.fntdata"/><Relationship Id="rId94" Type="http://schemas.openxmlformats.org/officeDocument/2006/relationships/font" Target="fonts/RobotoLight-regular.fntdata"/><Relationship Id="rId97" Type="http://schemas.openxmlformats.org/officeDocument/2006/relationships/font" Target="fonts/RobotoLight-boldItalic.fntdata"/><Relationship Id="rId96" Type="http://schemas.openxmlformats.org/officeDocument/2006/relationships/font" Target="fonts/RobotoLight-italic.fntdata"/><Relationship Id="rId11" Type="http://schemas.openxmlformats.org/officeDocument/2006/relationships/slide" Target="slides/slide4.xml"/><Relationship Id="rId10" Type="http://schemas.openxmlformats.org/officeDocument/2006/relationships/slide" Target="slides/slide3.xml"/><Relationship Id="rId98" Type="http://schemas.openxmlformats.org/officeDocument/2006/relationships/font" Target="fonts/BreeSerif-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roximaNovaSemibold-regular.fntdata"/><Relationship Id="rId90" Type="http://schemas.openxmlformats.org/officeDocument/2006/relationships/font" Target="fonts/RobotoMonoThin-boldItalic.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AmaticSC-regular.fntdata"/><Relationship Id="rId83" Type="http://schemas.openxmlformats.org/officeDocument/2006/relationships/font" Target="fonts/RobotoMedium-boldItalic.fntdata"/><Relationship Id="rId86" Type="http://schemas.openxmlformats.org/officeDocument/2006/relationships/font" Target="fonts/DidactGothic-regular.fntdata"/><Relationship Id="rId85" Type="http://schemas.openxmlformats.org/officeDocument/2006/relationships/font" Target="fonts/AmaticSC-bold.fntdata"/><Relationship Id="rId88" Type="http://schemas.openxmlformats.org/officeDocument/2006/relationships/font" Target="fonts/RobotoMonoThin-bold.fntdata"/><Relationship Id="rId87" Type="http://schemas.openxmlformats.org/officeDocument/2006/relationships/font" Target="fonts/RobotoMonoThin-regular.fntdata"/><Relationship Id="rId89" Type="http://schemas.openxmlformats.org/officeDocument/2006/relationships/font" Target="fonts/RobotoMonoThin-italic.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bold.fntdata"/><Relationship Id="rId72" Type="http://schemas.openxmlformats.org/officeDocument/2006/relationships/font" Target="fonts/ProximaNova-regular.fntdata"/><Relationship Id="rId75" Type="http://schemas.openxmlformats.org/officeDocument/2006/relationships/font" Target="fonts/ProximaNova-boldItalic.fntdata"/><Relationship Id="rId74" Type="http://schemas.openxmlformats.org/officeDocument/2006/relationships/font" Target="fonts/ProximaNova-italic.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font" Target="fonts/RobotoThin-boldItalic.fntdata"/><Relationship Id="rId70" Type="http://schemas.openxmlformats.org/officeDocument/2006/relationships/font" Target="fonts/RobotoThin-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font" Target="fonts/RobotoBlack-bold.fntdata"/><Relationship Id="rId65" Type="http://schemas.openxmlformats.org/officeDocument/2006/relationships/slide" Target="slides/slide58.xml"/><Relationship Id="rId68" Type="http://schemas.openxmlformats.org/officeDocument/2006/relationships/font" Target="fonts/RobotoThin-regular.fntdata"/><Relationship Id="rId67" Type="http://schemas.openxmlformats.org/officeDocument/2006/relationships/font" Target="fonts/RobotoBlack-boldItalic.fntdata"/><Relationship Id="rId60" Type="http://schemas.openxmlformats.org/officeDocument/2006/relationships/slide" Target="slides/slide53.xml"/><Relationship Id="rId69" Type="http://schemas.openxmlformats.org/officeDocument/2006/relationships/font" Target="fonts/RobotoThin-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e9d978547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e9d978547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e9d97854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e9d97854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e9d978547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e9d978547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e9d978547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e9d978547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e9d978547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e9d978547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e9d978547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e9d978547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e9d978547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e9d978547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e9d978547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e9d978547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e9d9785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0e9d9785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e9d97854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0e9d97854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e9d97854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e9d9785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e9d978547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e9d978547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0e9d978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0e9d978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e9d978547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e9d978547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e9d978547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e9d978547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1" name="Google Shape;5041;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8" name="Shape 5458"/>
        <p:cNvGrpSpPr/>
        <p:nvPr/>
      </p:nvGrpSpPr>
      <p:grpSpPr>
        <a:xfrm>
          <a:off x="0" y="0"/>
          <a:ext cx="0" cy="0"/>
          <a:chOff x="0" y="0"/>
          <a:chExt cx="0" cy="0"/>
        </a:xfrm>
      </p:grpSpPr>
      <p:sp>
        <p:nvSpPr>
          <p:cNvPr id="5459" name="Google Shape;5459;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0" name="Google Shape;5460;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8" name="Shape 5628"/>
        <p:cNvGrpSpPr/>
        <p:nvPr/>
      </p:nvGrpSpPr>
      <p:grpSpPr>
        <a:xfrm>
          <a:off x="0" y="0"/>
          <a:ext cx="0" cy="0"/>
          <a:chOff x="0" y="0"/>
          <a:chExt cx="0" cy="0"/>
        </a:xfrm>
      </p:grpSpPr>
      <p:sp>
        <p:nvSpPr>
          <p:cNvPr id="5629" name="Google Shape;5629;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0" name="Google Shape;5630;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e9d97854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e9d97854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3" name="Shape 6033"/>
        <p:cNvGrpSpPr/>
        <p:nvPr/>
      </p:nvGrpSpPr>
      <p:grpSpPr>
        <a:xfrm>
          <a:off x="0" y="0"/>
          <a:ext cx="0" cy="0"/>
          <a:chOff x="0" y="0"/>
          <a:chExt cx="0" cy="0"/>
        </a:xfrm>
      </p:grpSpPr>
      <p:sp>
        <p:nvSpPr>
          <p:cNvPr id="6034" name="Google Shape;6034;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5" name="Google Shape;6035;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3" name="Shape 6413"/>
        <p:cNvGrpSpPr/>
        <p:nvPr/>
      </p:nvGrpSpPr>
      <p:grpSpPr>
        <a:xfrm>
          <a:off x="0" y="0"/>
          <a:ext cx="0" cy="0"/>
          <a:chOff x="0" y="0"/>
          <a:chExt cx="0" cy="0"/>
        </a:xfrm>
      </p:grpSpPr>
      <p:sp>
        <p:nvSpPr>
          <p:cNvPr id="6414" name="Google Shape;6414;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5" name="Google Shape;6415;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7" name="Shape 6827"/>
        <p:cNvGrpSpPr/>
        <p:nvPr/>
      </p:nvGrpSpPr>
      <p:grpSpPr>
        <a:xfrm>
          <a:off x="0" y="0"/>
          <a:ext cx="0" cy="0"/>
          <a:chOff x="0" y="0"/>
          <a:chExt cx="0" cy="0"/>
        </a:xfrm>
      </p:grpSpPr>
      <p:sp>
        <p:nvSpPr>
          <p:cNvPr id="6828" name="Google Shape;6828;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9" name="Google Shape;6829;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8" name="Shape 7188"/>
        <p:cNvGrpSpPr/>
        <p:nvPr/>
      </p:nvGrpSpPr>
      <p:grpSpPr>
        <a:xfrm>
          <a:off x="0" y="0"/>
          <a:ext cx="0" cy="0"/>
          <a:chOff x="0" y="0"/>
          <a:chExt cx="0" cy="0"/>
        </a:xfrm>
      </p:grpSpPr>
      <p:sp>
        <p:nvSpPr>
          <p:cNvPr id="7189" name="Google Shape;7189;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0" name="Google Shape;7190;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8" name="Shape 7698"/>
        <p:cNvGrpSpPr/>
        <p:nvPr/>
      </p:nvGrpSpPr>
      <p:grpSpPr>
        <a:xfrm>
          <a:off x="0" y="0"/>
          <a:ext cx="0" cy="0"/>
          <a:chOff x="0" y="0"/>
          <a:chExt cx="0" cy="0"/>
        </a:xfrm>
      </p:grpSpPr>
      <p:sp>
        <p:nvSpPr>
          <p:cNvPr id="7699" name="Google Shape;7699;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0" name="Google Shape;7700;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8" name="Shape 8318"/>
        <p:cNvGrpSpPr/>
        <p:nvPr/>
      </p:nvGrpSpPr>
      <p:grpSpPr>
        <a:xfrm>
          <a:off x="0" y="0"/>
          <a:ext cx="0" cy="0"/>
          <a:chOff x="0" y="0"/>
          <a:chExt cx="0" cy="0"/>
        </a:xfrm>
      </p:grpSpPr>
      <p:sp>
        <p:nvSpPr>
          <p:cNvPr id="8319" name="Google Shape;8319;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0" name="Google Shape;8320;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2" name="Shape 8912"/>
        <p:cNvGrpSpPr/>
        <p:nvPr/>
      </p:nvGrpSpPr>
      <p:grpSpPr>
        <a:xfrm>
          <a:off x="0" y="0"/>
          <a:ext cx="0" cy="0"/>
          <a:chOff x="0" y="0"/>
          <a:chExt cx="0" cy="0"/>
        </a:xfrm>
      </p:grpSpPr>
      <p:sp>
        <p:nvSpPr>
          <p:cNvPr id="8913" name="Google Shape;8913;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4" name="Google Shape;8914;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3" name="Shape 9233"/>
        <p:cNvGrpSpPr/>
        <p:nvPr/>
      </p:nvGrpSpPr>
      <p:grpSpPr>
        <a:xfrm>
          <a:off x="0" y="0"/>
          <a:ext cx="0" cy="0"/>
          <a:chOff x="0" y="0"/>
          <a:chExt cx="0" cy="0"/>
        </a:xfrm>
      </p:grpSpPr>
      <p:sp>
        <p:nvSpPr>
          <p:cNvPr id="9234" name="Google Shape;9234;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5" name="Google Shape;9235;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1" name="Shape 9541"/>
        <p:cNvGrpSpPr/>
        <p:nvPr/>
      </p:nvGrpSpPr>
      <p:grpSpPr>
        <a:xfrm>
          <a:off x="0" y="0"/>
          <a:ext cx="0" cy="0"/>
          <a:chOff x="0" y="0"/>
          <a:chExt cx="0" cy="0"/>
        </a:xfrm>
      </p:grpSpPr>
      <p:sp>
        <p:nvSpPr>
          <p:cNvPr id="9542" name="Google Shape;9542;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3" name="Google Shape;9543;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e9d978547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e9d978547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e9d978547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e9d978547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e9d97854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e9d97854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e9d97854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e9d97854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drive.google.com/file/d/1SfzJ2hdXoxZzysMr1iBNw1JLm-vEdrLt/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mailto:addyouremail@freepik.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4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hyperlink" Target="http://bit.ly/2X9RQ9U" TargetMode="External"/><Relationship Id="rId4" Type="http://schemas.openxmlformats.org/officeDocument/2006/relationships/slide" Target="/ppt/slides/slide39.xml"/><Relationship Id="rId5" Type="http://schemas.openxmlformats.org/officeDocument/2006/relationships/hyperlink" Target="https://slidesgo.com/faq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4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21.gif"/><Relationship Id="rId14" Type="http://schemas.openxmlformats.org/officeDocument/2006/relationships/image" Target="../media/image1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PSOT - </a:t>
            </a:r>
            <a:endParaRPr>
              <a:solidFill>
                <a:schemeClr val="accent1"/>
              </a:solidFill>
            </a:endParaRPr>
          </a:p>
          <a:p>
            <a:pPr indent="0" lvl="0" marL="0" rtl="0" algn="r">
              <a:spcBef>
                <a:spcPts val="0"/>
              </a:spcBef>
              <a:spcAft>
                <a:spcPts val="0"/>
              </a:spcAft>
              <a:buNone/>
            </a:pPr>
            <a:r>
              <a:rPr lang="es">
                <a:solidFill>
                  <a:schemeClr val="accent1"/>
                </a:solidFill>
              </a:rPr>
              <a:t>Public Space Occupancy Tracking</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IoT Project Final Presentation</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20" name="Shape 520"/>
        <p:cNvGrpSpPr/>
        <p:nvPr/>
      </p:nvGrpSpPr>
      <p:grpSpPr>
        <a:xfrm>
          <a:off x="0" y="0"/>
          <a:ext cx="0" cy="0"/>
          <a:chOff x="0" y="0"/>
          <a:chExt cx="0" cy="0"/>
        </a:xfrm>
      </p:grpSpPr>
      <p:sp>
        <p:nvSpPr>
          <p:cNvPr id="521" name="Google Shape;521;p31"/>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22" name="Google Shape;522;p31"/>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23" name="Google Shape;523;p31"/>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s" sz="1400">
                <a:solidFill>
                  <a:schemeClr val="lt1"/>
                </a:solidFill>
              </a:rPr>
              <a:t>One of the main challenges of the aggregator is that it needs to use data obtained from different RPIs and determine which of the people are actually in the space, as some MAC addresses are only of people passing by. For this, the aggregator applies the following algorithm:</a:t>
            </a:r>
            <a:endParaRPr b="1" sz="1800">
              <a:solidFill>
                <a:schemeClr val="lt1"/>
              </a:solidFill>
              <a:latin typeface="Roboto"/>
              <a:ea typeface="Roboto"/>
              <a:cs typeface="Roboto"/>
              <a:sym typeface="Roboto"/>
            </a:endParaRPr>
          </a:p>
          <a:p>
            <a:pPr indent="-317500" lvl="0" marL="457200" rtl="0" algn="l">
              <a:lnSpc>
                <a:spcPct val="115000"/>
              </a:lnSpc>
              <a:spcBef>
                <a:spcPts val="1000"/>
              </a:spcBef>
              <a:spcAft>
                <a:spcPts val="0"/>
              </a:spcAft>
              <a:buClr>
                <a:schemeClr val="lt1"/>
              </a:buClr>
              <a:buSzPts val="1400"/>
              <a:buChar char="●"/>
            </a:pPr>
            <a:r>
              <a:rPr lang="es" sz="1400">
                <a:solidFill>
                  <a:schemeClr val="lt1"/>
                </a:solidFill>
              </a:rPr>
              <a:t>Pick the scans done more recently;</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Organize the scans by the space they survey;</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Sort the scans by the time they were done;</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Arrange the scans into time frames;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Enumerate the MAC addresses detected in each of the time frames;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Count the amount of times each MAC address appears in a different time frame;</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If this number reaches a certain threshold, the MAC address is assumed to be from a device that is occupying space at the scanned location.</a:t>
            </a:r>
            <a:endParaRPr sz="1400">
              <a:solidFill>
                <a:schemeClr val="lt1"/>
              </a:solidFill>
            </a:endParaRPr>
          </a:p>
          <a:p>
            <a:pPr indent="0" lvl="0" marL="0" rtl="0" algn="l">
              <a:lnSpc>
                <a:spcPct val="115000"/>
              </a:lnSpc>
              <a:spcBef>
                <a:spcPts val="1600"/>
              </a:spcBef>
              <a:spcAft>
                <a:spcPts val="0"/>
              </a:spcAft>
              <a:buNone/>
            </a:pPr>
            <a:r>
              <a:rPr lang="es" sz="1400">
                <a:solidFill>
                  <a:schemeClr val="lt1"/>
                </a:solidFill>
              </a:rPr>
              <a:t>How recent the scans are, as well as the size of the timeframes and threshold can be changed.</a:t>
            </a:r>
            <a:endParaRPr sz="1400">
              <a:solidFill>
                <a:schemeClr val="lt1"/>
              </a:solidFill>
            </a:endParaRPr>
          </a:p>
          <a:p>
            <a:pPr indent="0" lvl="0" marL="0" rtl="0" algn="l">
              <a:lnSpc>
                <a:spcPct val="200000"/>
              </a:lnSpc>
              <a:spcBef>
                <a:spcPts val="1600"/>
              </a:spcBef>
              <a:spcAft>
                <a:spcPts val="1600"/>
              </a:spcAft>
              <a:buNone/>
            </a:pPr>
            <a:r>
              <a:t/>
            </a:r>
            <a:endParaRPr sz="1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29" name="Google Shape;529;p32"/>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30" name="Google Shape;530;p32"/>
          <p:cNvSpPr txBox="1"/>
          <p:nvPr>
            <p:ph idx="1" type="subTitle"/>
          </p:nvPr>
        </p:nvSpPr>
        <p:spPr>
          <a:xfrm>
            <a:off x="615725" y="1506525"/>
            <a:ext cx="63405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Raspberry PI:</a:t>
            </a:r>
            <a:endParaRPr b="1" sz="1800">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The RPI was chosen as it was relatively simple to work with.</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Since it is essentially a small computer, it is easy to write software for it.</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Also, since it can run docker, the setup needed to get the scanner code running was minimal.</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31" name="Google Shape;531;p32"/>
          <p:cNvPicPr preferRelativeResize="0"/>
          <p:nvPr/>
        </p:nvPicPr>
        <p:blipFill>
          <a:blip r:embed="rId3">
            <a:alphaModFix/>
          </a:blip>
          <a:stretch>
            <a:fillRect/>
          </a:stretch>
        </p:blipFill>
        <p:spPr>
          <a:xfrm>
            <a:off x="6956225" y="1960325"/>
            <a:ext cx="1882975" cy="188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37" name="Google Shape;537;p3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38" name="Google Shape;538;p33"/>
          <p:cNvSpPr txBox="1"/>
          <p:nvPr>
            <p:ph idx="1" type="subTitle"/>
          </p:nvPr>
        </p:nvSpPr>
        <p:spPr>
          <a:xfrm>
            <a:off x="615725" y="1506525"/>
            <a:ext cx="63405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HTTP over IP and JSON between RPIs and Ingest:</a:t>
            </a:r>
            <a:endParaRPr b="1" sz="1800">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Ingest is a web server running on the cloud, so HTTP made a lot of sense from the beginning.</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Since the Raspberry Pi is basically a small computer, it also had all the capabilities needed to access the Internet, making this choice the simpler course of action.</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JSON is also a simple format that is used for communication over the web, and many languages already implement a parser and encoder for it.</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39" name="Google Shape;539;p33"/>
          <p:cNvPicPr preferRelativeResize="0"/>
          <p:nvPr/>
        </p:nvPicPr>
        <p:blipFill>
          <a:blip r:embed="rId3">
            <a:alphaModFix/>
          </a:blip>
          <a:stretch>
            <a:fillRect/>
          </a:stretch>
        </p:blipFill>
        <p:spPr>
          <a:xfrm>
            <a:off x="7172449" y="1962274"/>
            <a:ext cx="1532688" cy="819051"/>
          </a:xfrm>
          <a:prstGeom prst="rect">
            <a:avLst/>
          </a:prstGeom>
          <a:noFill/>
          <a:ln>
            <a:noFill/>
          </a:ln>
        </p:spPr>
      </p:pic>
      <p:pic>
        <p:nvPicPr>
          <p:cNvPr id="540" name="Google Shape;540;p33"/>
          <p:cNvPicPr preferRelativeResize="0"/>
          <p:nvPr/>
        </p:nvPicPr>
        <p:blipFill>
          <a:blip r:embed="rId4">
            <a:alphaModFix/>
          </a:blip>
          <a:stretch>
            <a:fillRect/>
          </a:stretch>
        </p:blipFill>
        <p:spPr>
          <a:xfrm>
            <a:off x="7222125" y="3360200"/>
            <a:ext cx="1433325" cy="81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46" name="Google Shape;546;p34"/>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47" name="Google Shape;547;p34"/>
          <p:cNvSpPr txBox="1"/>
          <p:nvPr>
            <p:ph idx="1" type="subTitle"/>
          </p:nvPr>
        </p:nvSpPr>
        <p:spPr>
          <a:xfrm>
            <a:off x="615725" y="1506525"/>
            <a:ext cx="78732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Central processing of the scan data:</a:t>
            </a:r>
            <a:endParaRPr b="1" sz="1800">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The data is processed centrally by a single service.</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This is done because each space can have more than one Raspberry PI scanning for MAC addresses, which would greatly increase the complexity of the data processing as we would need to have the raspberry pis sharing information with each other.</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It also make changes to the estimation algorithm easier since changing software running on the cloud is simpler than changing software running on machines distributed geographically.</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53" name="Google Shape;553;p3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54" name="Google Shape;554;p35"/>
          <p:cNvSpPr txBox="1"/>
          <p:nvPr>
            <p:ph idx="1" type="subTitle"/>
          </p:nvPr>
        </p:nvSpPr>
        <p:spPr>
          <a:xfrm>
            <a:off x="615725" y="1506525"/>
            <a:ext cx="56136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Use of MQTT for occupancy notifications:</a:t>
            </a:r>
            <a:endParaRPr b="1" sz="18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In a more complete and production ready version of the system, there could devices physically deployed around spaces that display the occupancy level of the spaces, as well as users who choose to be notified when a certain space becomes available.</a:t>
            </a:r>
            <a:endParaRPr sz="1400">
              <a:solidFill>
                <a:schemeClr val="lt1"/>
              </a:solidFill>
            </a:endParaRPr>
          </a:p>
          <a:p>
            <a:pPr indent="0" lvl="0" marL="457200" rtl="0" algn="l">
              <a:lnSpc>
                <a:spcPct val="115000"/>
              </a:lnSpc>
              <a:spcBef>
                <a:spcPts val="0"/>
              </a:spcBef>
              <a:spcAft>
                <a:spcPts val="0"/>
              </a:spcAft>
              <a:buNone/>
            </a:pPr>
            <a:r>
              <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Using an MQTT broker to distribute these notifications makes it super simple for future consumers to plug into the data.</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55" name="Google Shape;555;p35"/>
          <p:cNvPicPr preferRelativeResize="0"/>
          <p:nvPr/>
        </p:nvPicPr>
        <p:blipFill>
          <a:blip r:embed="rId3">
            <a:alphaModFix/>
          </a:blip>
          <a:stretch>
            <a:fillRect/>
          </a:stretch>
        </p:blipFill>
        <p:spPr>
          <a:xfrm>
            <a:off x="6421325" y="2252312"/>
            <a:ext cx="2506527" cy="638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CHALLENGES</a:t>
            </a:r>
            <a:endParaRPr/>
          </a:p>
        </p:txBody>
      </p:sp>
      <p:cxnSp>
        <p:nvCxnSpPr>
          <p:cNvPr id="561" name="Google Shape;561;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62" name="Google Shape;562;p36"/>
          <p:cNvSpPr txBox="1"/>
          <p:nvPr>
            <p:ph idx="1" type="subTitle"/>
          </p:nvPr>
        </p:nvSpPr>
        <p:spPr>
          <a:xfrm>
            <a:off x="615725" y="1506525"/>
            <a:ext cx="7873200" cy="3307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Char char="●"/>
            </a:pPr>
            <a:r>
              <a:rPr lang="es" sz="1200">
                <a:solidFill>
                  <a:schemeClr val="lt1"/>
                </a:solidFill>
              </a:rPr>
              <a:t>We can’t force devices to give us their MAC address, this means we have to scan for long periods of time. This won’t guarantee that the scanners find every MAC address, however, so the aggregator has to consider multiple scans over a period of time.</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Another point is since the scanners are only scanning for Wi-Fi packets, we can only detect devices if they are connected the a Wi-Fi access point, making this system only suitable for spaces with Wi-Fi networks that many devices are connected to.</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Detecting only MAC addresses isn’t enough, since one person can have more than one device, like a laptop and phone, and there are devices that don’t belong to anyone, like printers.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To counteract this, there must be many calibration parameters, like scaling constants to adjust the number of detected mac addresses or MAC address blacklists to filter out devices we know are not associated with people.</a:t>
            </a:r>
            <a:endParaRPr sz="1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VIDEO DEMO</a:t>
            </a:r>
            <a:endParaRPr/>
          </a:p>
        </p:txBody>
      </p:sp>
      <p:sp>
        <p:nvSpPr>
          <p:cNvPr id="568" name="Google Shape;568;p37"/>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3"/>
              </a:rPr>
              <a:t>https://drive.google.com/file/d/1SfzJ2hdXoxZzysMr1iBNw1JLm-vEdrLt/view?usp=sharing</a:t>
            </a:r>
            <a:r>
              <a:rPr lang="es" sz="1000">
                <a:solidFill>
                  <a:srgbClr val="FFFFFF"/>
                </a:solidFill>
                <a:latin typeface="Roboto Light"/>
                <a:ea typeface="Roboto Light"/>
                <a:cs typeface="Roboto Light"/>
                <a:sym typeface="Roboto Light"/>
              </a:rPr>
              <a:t> </a:t>
            </a:r>
            <a:endParaRPr sz="1000">
              <a:solidFill>
                <a:srgbClr val="FFFFFF"/>
              </a:solidFill>
              <a:latin typeface="Roboto Light"/>
              <a:ea typeface="Roboto Light"/>
              <a:cs typeface="Roboto Light"/>
              <a:sym typeface="Roboto Light"/>
            </a:endParaRPr>
          </a:p>
        </p:txBody>
      </p:sp>
      <p:grpSp>
        <p:nvGrpSpPr>
          <p:cNvPr id="569" name="Google Shape;569;p37"/>
          <p:cNvGrpSpPr/>
          <p:nvPr/>
        </p:nvGrpSpPr>
        <p:grpSpPr>
          <a:xfrm>
            <a:off x="3188606" y="1615717"/>
            <a:ext cx="2766826" cy="2406017"/>
            <a:chOff x="778775" y="238125"/>
            <a:chExt cx="6020075" cy="5235025"/>
          </a:xfrm>
        </p:grpSpPr>
        <p:sp>
          <p:nvSpPr>
            <p:cNvPr id="570" name="Google Shape;570;p37"/>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0" name="Google Shape;610;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LEARNED</a:t>
            </a:r>
            <a:endParaRPr/>
          </a:p>
        </p:txBody>
      </p:sp>
      <p:cxnSp>
        <p:nvCxnSpPr>
          <p:cNvPr id="616" name="Google Shape;616;p38"/>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617" name="Google Shape;617;p38"/>
          <p:cNvSpPr txBox="1"/>
          <p:nvPr>
            <p:ph idx="1" type="subTitle"/>
          </p:nvPr>
        </p:nvSpPr>
        <p:spPr>
          <a:xfrm>
            <a:off x="615725" y="1506525"/>
            <a:ext cx="7965000" cy="330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Char char="●"/>
            </a:pPr>
            <a:r>
              <a:rPr lang="es" sz="1400">
                <a:solidFill>
                  <a:schemeClr val="lt1"/>
                </a:solidFill>
              </a:rPr>
              <a:t>Working with the Raspberry PI, mostly on setting up it’s configurations so it needs the least possible setting up to get the scanner running. We learned about editing the network files on the OS and enable startup services like ssh to make it easier to connect to the device to work on it.</a:t>
            </a:r>
            <a:endParaRPr sz="1400">
              <a:solidFill>
                <a:schemeClr val="lt1"/>
              </a:solidFill>
            </a:endParaRPr>
          </a:p>
          <a:p>
            <a:pPr indent="0" lvl="0" marL="0" rtl="0" algn="l">
              <a:lnSpc>
                <a:spcPct val="150000"/>
              </a:lnSpc>
              <a:spcBef>
                <a:spcPts val="0"/>
              </a:spcBef>
              <a:spcAft>
                <a:spcPts val="0"/>
              </a:spcAft>
              <a:buNone/>
            </a:pPr>
            <a:r>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We also learned about creating a data processing system with many services that collect data and apply algorithms over it.</a:t>
            </a:r>
            <a:endParaRPr sz="1400">
              <a:solidFill>
                <a:schemeClr val="lt1"/>
              </a:solidFill>
            </a:endParaRPr>
          </a:p>
          <a:p>
            <a:pPr indent="0" lvl="0" marL="0" rtl="0" algn="l">
              <a:lnSpc>
                <a:spcPct val="150000"/>
              </a:lnSpc>
              <a:spcBef>
                <a:spcPts val="0"/>
              </a:spcBef>
              <a:spcAft>
                <a:spcPts val="0"/>
              </a:spcAft>
              <a:buNone/>
            </a:pPr>
            <a:r>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Finally, we learned of the challenges that come with this subject of measuring the occupancy of spaces through the scanning and detection of devices.</a:t>
            </a:r>
            <a:endParaRPr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SELF-EVALUATION</a:t>
            </a:r>
            <a:endParaRPr/>
          </a:p>
        </p:txBody>
      </p:sp>
      <p:pic>
        <p:nvPicPr>
          <p:cNvPr id="623" name="Google Shape;623;p39"/>
          <p:cNvPicPr preferRelativeResize="0"/>
          <p:nvPr/>
        </p:nvPicPr>
        <p:blipFill rotWithShape="1">
          <a:blip r:embed="rId3">
            <a:alphaModFix/>
          </a:blip>
          <a:srcRect b="0" l="30522" r="30522" t="0"/>
          <a:stretch/>
        </p:blipFill>
        <p:spPr>
          <a:xfrm>
            <a:off x="311712" y="1453300"/>
            <a:ext cx="1289125" cy="3309202"/>
          </a:xfrm>
          <a:prstGeom prst="rect">
            <a:avLst/>
          </a:prstGeom>
          <a:noFill/>
          <a:ln>
            <a:noFill/>
          </a:ln>
        </p:spPr>
      </p:pic>
      <p:pic>
        <p:nvPicPr>
          <p:cNvPr id="624" name="Google Shape;624;p39"/>
          <p:cNvPicPr preferRelativeResize="0"/>
          <p:nvPr/>
        </p:nvPicPr>
        <p:blipFill rotWithShape="1">
          <a:blip r:embed="rId4">
            <a:alphaModFix/>
          </a:blip>
          <a:srcRect b="15491" l="42670" r="41209" t="22420"/>
          <a:stretch/>
        </p:blipFill>
        <p:spPr>
          <a:xfrm>
            <a:off x="3107788" y="1453300"/>
            <a:ext cx="1289124" cy="3309204"/>
          </a:xfrm>
          <a:prstGeom prst="rect">
            <a:avLst/>
          </a:prstGeom>
          <a:noFill/>
          <a:ln>
            <a:noFill/>
          </a:ln>
        </p:spPr>
      </p:pic>
      <p:pic>
        <p:nvPicPr>
          <p:cNvPr id="625" name="Google Shape;625;p39"/>
          <p:cNvPicPr preferRelativeResize="0"/>
          <p:nvPr/>
        </p:nvPicPr>
        <p:blipFill rotWithShape="1">
          <a:blip r:embed="rId5">
            <a:alphaModFix/>
          </a:blip>
          <a:srcRect b="5785" l="30400" r="35605" t="9252"/>
          <a:stretch/>
        </p:blipFill>
        <p:spPr>
          <a:xfrm>
            <a:off x="1709739" y="1453300"/>
            <a:ext cx="1289124" cy="3309204"/>
          </a:xfrm>
          <a:prstGeom prst="rect">
            <a:avLst/>
          </a:prstGeom>
          <a:noFill/>
          <a:ln>
            <a:noFill/>
          </a:ln>
        </p:spPr>
      </p:pic>
      <p:sp>
        <p:nvSpPr>
          <p:cNvPr id="626" name="Google Shape;626;p39"/>
          <p:cNvSpPr txBox="1"/>
          <p:nvPr>
            <p:ph idx="4294967295" type="subTitle"/>
          </p:nvPr>
        </p:nvSpPr>
        <p:spPr>
          <a:xfrm>
            <a:off x="6497101" y="2058145"/>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27" name="Google Shape;627;p39"/>
          <p:cNvSpPr txBox="1"/>
          <p:nvPr>
            <p:ph idx="4294967295" type="subTitle"/>
          </p:nvPr>
        </p:nvSpPr>
        <p:spPr>
          <a:xfrm>
            <a:off x="6497101" y="2755046"/>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28" name="Google Shape;628;p39"/>
          <p:cNvSpPr txBox="1"/>
          <p:nvPr>
            <p:ph idx="4294967295" type="subTitle"/>
          </p:nvPr>
        </p:nvSpPr>
        <p:spPr>
          <a:xfrm>
            <a:off x="6497101" y="3556736"/>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29" name="Google Shape;629;p39"/>
          <p:cNvSpPr txBox="1"/>
          <p:nvPr>
            <p:ph idx="4294967295" type="ctrTitle"/>
          </p:nvPr>
        </p:nvSpPr>
        <p:spPr>
          <a:xfrm>
            <a:off x="6497106" y="1861950"/>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DIOGO PEREIRA</a:t>
            </a:r>
            <a:endParaRPr sz="1000">
              <a:solidFill>
                <a:srgbClr val="FFFFFF"/>
              </a:solidFill>
            </a:endParaRPr>
          </a:p>
        </p:txBody>
      </p:sp>
      <p:sp>
        <p:nvSpPr>
          <p:cNvPr id="630" name="Google Shape;630;p39"/>
          <p:cNvSpPr txBox="1"/>
          <p:nvPr>
            <p:ph idx="4294967295" type="ctrTitle"/>
          </p:nvPr>
        </p:nvSpPr>
        <p:spPr>
          <a:xfrm>
            <a:off x="6497106" y="2558852"/>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JOÃO PINTO</a:t>
            </a:r>
            <a:endParaRPr sz="1000">
              <a:solidFill>
                <a:srgbClr val="FFFFFF"/>
              </a:solidFill>
            </a:endParaRPr>
          </a:p>
        </p:txBody>
      </p:sp>
      <p:sp>
        <p:nvSpPr>
          <p:cNvPr id="631" name="Google Shape;631;p39"/>
          <p:cNvSpPr txBox="1"/>
          <p:nvPr>
            <p:ph idx="4294967295" type="ctrTitle"/>
          </p:nvPr>
        </p:nvSpPr>
        <p:spPr>
          <a:xfrm>
            <a:off x="6497106" y="3360542"/>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MIGUEL PIRES</a:t>
            </a:r>
            <a:endParaRPr sz="1000">
              <a:solidFill>
                <a:srgbClr val="FFFFFF"/>
              </a:solidFill>
            </a:endParaRPr>
          </a:p>
        </p:txBody>
      </p:sp>
      <p:cxnSp>
        <p:nvCxnSpPr>
          <p:cNvPr id="632" name="Google Shape;632;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633" name="Google Shape;633;p39"/>
          <p:cNvPicPr preferRelativeResize="0"/>
          <p:nvPr/>
        </p:nvPicPr>
        <p:blipFill rotWithShape="1">
          <a:blip r:embed="rId6">
            <a:alphaModFix/>
          </a:blip>
          <a:srcRect b="0" l="30522" r="30522" t="0"/>
          <a:stretch/>
        </p:blipFill>
        <p:spPr>
          <a:xfrm>
            <a:off x="4505850" y="1453300"/>
            <a:ext cx="1289126" cy="3309203"/>
          </a:xfrm>
          <a:prstGeom prst="rect">
            <a:avLst/>
          </a:prstGeom>
          <a:noFill/>
          <a:ln>
            <a:noFill/>
          </a:ln>
        </p:spPr>
      </p:pic>
      <p:cxnSp>
        <p:nvCxnSpPr>
          <p:cNvPr id="634" name="Google Shape;634;p39"/>
          <p:cNvCxnSpPr/>
          <p:nvPr/>
        </p:nvCxnSpPr>
        <p:spPr>
          <a:xfrm>
            <a:off x="5089275" y="2058150"/>
            <a:ext cx="1357800" cy="0"/>
          </a:xfrm>
          <a:prstGeom prst="straightConnector1">
            <a:avLst/>
          </a:prstGeom>
          <a:noFill/>
          <a:ln cap="flat" cmpd="sng" w="28575">
            <a:solidFill>
              <a:srgbClr val="FFFFFF"/>
            </a:solidFill>
            <a:prstDash val="solid"/>
            <a:round/>
            <a:headEnd len="med" w="med" type="oval"/>
            <a:tailEnd len="med" w="med" type="oval"/>
          </a:ln>
        </p:spPr>
      </p:cxnSp>
      <p:cxnSp>
        <p:nvCxnSpPr>
          <p:cNvPr id="635" name="Google Shape;635;p39"/>
          <p:cNvCxnSpPr/>
          <p:nvPr/>
        </p:nvCxnSpPr>
        <p:spPr>
          <a:xfrm>
            <a:off x="3665800" y="275505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636" name="Google Shape;636;p39"/>
          <p:cNvCxnSpPr/>
          <p:nvPr/>
        </p:nvCxnSpPr>
        <p:spPr>
          <a:xfrm>
            <a:off x="934425" y="4288950"/>
            <a:ext cx="5512500" cy="0"/>
          </a:xfrm>
          <a:prstGeom prst="straightConnector1">
            <a:avLst/>
          </a:prstGeom>
          <a:noFill/>
          <a:ln cap="flat" cmpd="sng" w="28575">
            <a:solidFill>
              <a:srgbClr val="FFFFFF"/>
            </a:solidFill>
            <a:prstDash val="solid"/>
            <a:round/>
            <a:headEnd len="med" w="med" type="oval"/>
            <a:tailEnd len="med" w="med" type="oval"/>
          </a:ln>
        </p:spPr>
      </p:cxnSp>
      <p:cxnSp>
        <p:nvCxnSpPr>
          <p:cNvPr id="637" name="Google Shape;637;p39"/>
          <p:cNvCxnSpPr/>
          <p:nvPr/>
        </p:nvCxnSpPr>
        <p:spPr>
          <a:xfrm>
            <a:off x="2302600" y="3529138"/>
            <a:ext cx="4144500" cy="0"/>
          </a:xfrm>
          <a:prstGeom prst="straightConnector1">
            <a:avLst/>
          </a:prstGeom>
          <a:noFill/>
          <a:ln cap="flat" cmpd="sng" w="28575">
            <a:solidFill>
              <a:srgbClr val="FFFFFF"/>
            </a:solidFill>
            <a:prstDash val="solid"/>
            <a:round/>
            <a:headEnd len="med" w="med" type="oval"/>
            <a:tailEnd len="med" w="med" type="oval"/>
          </a:ln>
        </p:spPr>
      </p:cxnSp>
      <p:sp>
        <p:nvSpPr>
          <p:cNvPr id="638" name="Google Shape;638;p39"/>
          <p:cNvSpPr txBox="1"/>
          <p:nvPr>
            <p:ph idx="4294967295" type="subTitle"/>
          </p:nvPr>
        </p:nvSpPr>
        <p:spPr>
          <a:xfrm>
            <a:off x="6497101" y="4305225"/>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40%</a:t>
            </a:r>
            <a:endParaRPr sz="900">
              <a:solidFill>
                <a:srgbClr val="FFFFFF"/>
              </a:solidFill>
            </a:endParaRPr>
          </a:p>
        </p:txBody>
      </p:sp>
      <p:sp>
        <p:nvSpPr>
          <p:cNvPr id="639" name="Google Shape;639;p39"/>
          <p:cNvSpPr txBox="1"/>
          <p:nvPr>
            <p:ph idx="4294967295" type="ctrTitle"/>
          </p:nvPr>
        </p:nvSpPr>
        <p:spPr>
          <a:xfrm>
            <a:off x="6497106" y="4109030"/>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MOISÉS ROCHA</a:t>
            </a:r>
            <a:endParaRPr sz="1000">
              <a:solidFill>
                <a:srgbClr val="FFFFFF"/>
              </a:solidFill>
            </a:endParaRPr>
          </a:p>
        </p:txBody>
      </p:sp>
      <p:sp>
        <p:nvSpPr>
          <p:cNvPr id="640" name="Google Shape;640;p39"/>
          <p:cNvSpPr txBox="1"/>
          <p:nvPr>
            <p:ph idx="4294967295" type="ctrTitle"/>
          </p:nvPr>
        </p:nvSpPr>
        <p:spPr>
          <a:xfrm>
            <a:off x="6447100" y="1320025"/>
            <a:ext cx="2385000" cy="4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GRADE PROPOSAL: </a:t>
            </a:r>
            <a:r>
              <a:rPr lang="es" sz="1400">
                <a:solidFill>
                  <a:schemeClr val="accent1"/>
                </a:solidFill>
              </a:rPr>
              <a:t>15</a:t>
            </a:r>
            <a:endParaRPr sz="140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44" name="Shape 644"/>
        <p:cNvGrpSpPr/>
        <p:nvPr/>
      </p:nvGrpSpPr>
      <p:grpSpPr>
        <a:xfrm>
          <a:off x="0" y="0"/>
          <a:ext cx="0" cy="0"/>
          <a:chOff x="0" y="0"/>
          <a:chExt cx="0" cy="0"/>
        </a:xfrm>
      </p:grpSpPr>
      <p:sp>
        <p:nvSpPr>
          <p:cNvPr id="645" name="Google Shape;645;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 YOU!</a:t>
            </a:r>
            <a:endParaRPr/>
          </a:p>
        </p:txBody>
      </p:sp>
      <p:sp>
        <p:nvSpPr>
          <p:cNvPr id="646" name="Google Shape;646;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Group 8:</a:t>
            </a:r>
            <a:endParaRPr/>
          </a:p>
          <a:p>
            <a:pPr indent="0" lvl="0" marL="0" rtl="0" algn="l">
              <a:spcBef>
                <a:spcPts val="0"/>
              </a:spcBef>
              <a:spcAft>
                <a:spcPts val="0"/>
              </a:spcAft>
              <a:buClr>
                <a:schemeClr val="dk1"/>
              </a:buClr>
              <a:buSzPts val="1100"/>
              <a:buFont typeface="Arial"/>
              <a:buNone/>
            </a:pPr>
            <a:r>
              <a:rPr lang="es"/>
              <a:t>Diogo Pereira - 201505318</a:t>
            </a:r>
            <a:endParaRPr/>
          </a:p>
          <a:p>
            <a:pPr indent="0" lvl="0" marL="0" rtl="0" algn="l">
              <a:spcBef>
                <a:spcPts val="0"/>
              </a:spcBef>
              <a:spcAft>
                <a:spcPts val="0"/>
              </a:spcAft>
              <a:buClr>
                <a:schemeClr val="dk1"/>
              </a:buClr>
              <a:buSzPts val="1100"/>
              <a:buFont typeface="Arial"/>
              <a:buNone/>
            </a:pPr>
            <a:r>
              <a:rPr lang="es"/>
              <a:t>João Pinto - 201705547</a:t>
            </a:r>
            <a:endParaRPr/>
          </a:p>
          <a:p>
            <a:pPr indent="0" lvl="0" marL="0" rtl="0" algn="l">
              <a:spcBef>
                <a:spcPts val="0"/>
              </a:spcBef>
              <a:spcAft>
                <a:spcPts val="0"/>
              </a:spcAft>
              <a:buClr>
                <a:schemeClr val="dk1"/>
              </a:buClr>
              <a:buSzPts val="1100"/>
              <a:buFont typeface="Arial"/>
              <a:buNone/>
            </a:pPr>
            <a:r>
              <a:rPr lang="es"/>
              <a:t>Miguel Pires - 201406989</a:t>
            </a:r>
            <a:endParaRPr/>
          </a:p>
          <a:p>
            <a:pPr indent="0" lvl="0" marL="0" rtl="0" algn="l">
              <a:spcBef>
                <a:spcPts val="0"/>
              </a:spcBef>
              <a:spcAft>
                <a:spcPts val="0"/>
              </a:spcAft>
              <a:buClr>
                <a:schemeClr val="dk1"/>
              </a:buClr>
              <a:buSzPts val="1100"/>
              <a:buFont typeface="Arial"/>
              <a:buNone/>
            </a:pPr>
            <a:r>
              <a:rPr lang="es"/>
              <a:t>Moisés Rocha - 201707329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647" name="Google Shape;647;p40"/>
          <p:cNvGrpSpPr/>
          <p:nvPr/>
        </p:nvGrpSpPr>
        <p:grpSpPr>
          <a:xfrm flipH="1">
            <a:off x="-4531426" y="-117297"/>
            <a:ext cx="7324051" cy="5378088"/>
            <a:chOff x="238125" y="262775"/>
            <a:chExt cx="7092825" cy="5151425"/>
          </a:xfrm>
        </p:grpSpPr>
        <p:sp>
          <p:nvSpPr>
            <p:cNvPr id="648" name="Google Shape;648;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APPLICATION</a:t>
            </a:r>
            <a:endParaRPr sz="3000"/>
          </a:p>
          <a:p>
            <a:pPr indent="0" lvl="0" marL="0" rtl="0" algn="l">
              <a:spcBef>
                <a:spcPts val="0"/>
              </a:spcBef>
              <a:spcAft>
                <a:spcPts val="0"/>
              </a:spcAft>
              <a:buNone/>
            </a:pPr>
            <a:r>
              <a:t/>
            </a:r>
            <a:endParaRPr sz="1000"/>
          </a:p>
        </p:txBody>
      </p:sp>
      <p:sp>
        <p:nvSpPr>
          <p:cNvPr id="216" name="Google Shape;216;p23"/>
          <p:cNvSpPr txBox="1"/>
          <p:nvPr>
            <p:ph idx="1" type="subTitle"/>
          </p:nvPr>
        </p:nvSpPr>
        <p:spPr>
          <a:xfrm>
            <a:off x="4893700" y="2746375"/>
            <a:ext cx="3457500" cy="166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t>PSOT is a</a:t>
            </a:r>
            <a:r>
              <a:rPr lang="es"/>
              <a:t> system that monitors the occupancy of certain public spaces through the collection of unique MAC addresses using Raspberry Pis spread out in those spaces.</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rPr lang="es"/>
              <a:t>The information would then be available through a web dashboard and sent through a message queue. This way people can quickly choose places to study, have lunch, etc.</a:t>
            </a:r>
            <a:endParaRPr/>
          </a:p>
        </p:txBody>
      </p:sp>
      <p:cxnSp>
        <p:nvCxnSpPr>
          <p:cNvPr id="217" name="Google Shape;217;p23"/>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18" name="Google Shape;218;p23"/>
          <p:cNvGrpSpPr/>
          <p:nvPr/>
        </p:nvGrpSpPr>
        <p:grpSpPr>
          <a:xfrm>
            <a:off x="1110251" y="1395327"/>
            <a:ext cx="2342144" cy="1664528"/>
            <a:chOff x="160325" y="221250"/>
            <a:chExt cx="7199950" cy="5116900"/>
          </a:xfrm>
        </p:grpSpPr>
        <p:sp>
          <p:nvSpPr>
            <p:cNvPr id="219" name="Google Shape;219;p23"/>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3"/>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PSOT</a:t>
            </a:r>
            <a:endParaRPr>
              <a:solidFill>
                <a:srgbClr val="48FFD5"/>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793" name="Google Shape;793;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7" name="Shape 797"/>
        <p:cNvGrpSpPr/>
        <p:nvPr/>
      </p:nvGrpSpPr>
      <p:grpSpPr>
        <a:xfrm>
          <a:off x="0" y="0"/>
          <a:ext cx="0" cy="0"/>
          <a:chOff x="0" y="0"/>
          <a:chExt cx="0" cy="0"/>
        </a:xfrm>
      </p:grpSpPr>
      <p:sp>
        <p:nvSpPr>
          <p:cNvPr id="798" name="Google Shape;798;p42"/>
          <p:cNvSpPr txBox="1"/>
          <p:nvPr>
            <p:ph type="ctrTitle"/>
          </p:nvPr>
        </p:nvSpPr>
        <p:spPr>
          <a:xfrm>
            <a:off x="311700" y="644550"/>
            <a:ext cx="8520600" cy="36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200">
                <a:solidFill>
                  <a:schemeClr val="accent1"/>
                </a:solidFill>
              </a:rPr>
              <a:t>ATENÇÃO!</a:t>
            </a:r>
            <a:endParaRPr sz="7200">
              <a:solidFill>
                <a:schemeClr val="accent1"/>
              </a:solidFill>
            </a:endParaRPr>
          </a:p>
          <a:p>
            <a:pPr indent="0" lvl="0" marL="0" rtl="0" algn="ctr">
              <a:spcBef>
                <a:spcPts val="0"/>
              </a:spcBef>
              <a:spcAft>
                <a:spcPts val="0"/>
              </a:spcAft>
              <a:buNone/>
            </a:pPr>
            <a:r>
              <a:rPr lang="es">
                <a:solidFill>
                  <a:schemeClr val="accent4"/>
                </a:solidFill>
              </a:rPr>
              <a:t>Os slides abaixo são extra, podem ser úteis.</a:t>
            </a:r>
            <a:endParaRPr>
              <a:solidFill>
                <a:schemeClr val="accent4"/>
              </a:solidFill>
            </a:endParaRPr>
          </a:p>
          <a:p>
            <a:pPr indent="0" lvl="0" marL="0" rtl="0" algn="ctr">
              <a:spcBef>
                <a:spcPts val="0"/>
              </a:spcBef>
              <a:spcAft>
                <a:spcPts val="0"/>
              </a:spcAft>
              <a:buNone/>
            </a:pPr>
            <a:r>
              <a:rPr lang="es">
                <a:solidFill>
                  <a:schemeClr val="accent4"/>
                </a:solidFill>
              </a:rPr>
              <a:t>Não apagar por favor. No final quando for para entregar, marcamos os slides que não são usados com o botão direito “Ignorar slide”.</a:t>
            </a:r>
            <a:endParaRPr>
              <a:solidFill>
                <a:schemeClr val="accent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804" name="Google Shape;804;p4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05" name="Google Shape;805;p4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806" name="Google Shape;806;p4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07" name="Google Shape;807;p4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808" name="Google Shape;808;p4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09" name="Google Shape;809;p4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810" name="Google Shape;810;p4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811" name="Google Shape;811;p4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812" name="Google Shape;812;p4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13" name="Google Shape;813;p4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814" name="Google Shape;814;p4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15" name="Google Shape;815;p4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816" name="Google Shape;816;p4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817" name="Google Shape;817;p4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818" name="Google Shape;818;p4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819" name="Google Shape;819;p4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820" name="Google Shape;820;p4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821" name="Google Shape;821;p4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822" name="Google Shape;822;p4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3"/>
          <p:cNvGrpSpPr/>
          <p:nvPr/>
        </p:nvGrpSpPr>
        <p:grpSpPr>
          <a:xfrm>
            <a:off x="3597856" y="2015863"/>
            <a:ext cx="428915" cy="426116"/>
            <a:chOff x="6226275" y="3911538"/>
            <a:chExt cx="900325" cy="894450"/>
          </a:xfrm>
        </p:grpSpPr>
        <p:sp>
          <p:nvSpPr>
            <p:cNvPr id="824" name="Google Shape;824;p4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4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43"/>
          <p:cNvGrpSpPr/>
          <p:nvPr/>
        </p:nvGrpSpPr>
        <p:grpSpPr>
          <a:xfrm>
            <a:off x="5109482" y="2921464"/>
            <a:ext cx="432964" cy="431586"/>
            <a:chOff x="5812000" y="2553488"/>
            <a:chExt cx="769850" cy="767400"/>
          </a:xfrm>
        </p:grpSpPr>
        <p:sp>
          <p:nvSpPr>
            <p:cNvPr id="834" name="Google Shape;834;p4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4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842" name="Google Shape;842;p4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sp>
        <p:nvSpPr>
          <p:cNvPr id="847" name="Google Shape;847;p4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848" name="Google Shape;848;p4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849" name="Google Shape;849;p4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850" name="Google Shape;850;p44"/>
          <p:cNvGrpSpPr/>
          <p:nvPr/>
        </p:nvGrpSpPr>
        <p:grpSpPr>
          <a:xfrm>
            <a:off x="1110251" y="1395327"/>
            <a:ext cx="2342144" cy="1664528"/>
            <a:chOff x="160325" y="221250"/>
            <a:chExt cx="7199950" cy="5116900"/>
          </a:xfrm>
        </p:grpSpPr>
        <p:sp>
          <p:nvSpPr>
            <p:cNvPr id="851" name="Google Shape;851;p4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4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4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861" name="Google Shape;861;p4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862" name="Google Shape;862;p4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863" name="Google Shape;863;p4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864" name="Google Shape;864;p4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865" name="Google Shape;865;p4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866" name="Google Shape;866;p4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867" name="Google Shape;867;p4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45"/>
          <p:cNvGrpSpPr/>
          <p:nvPr/>
        </p:nvGrpSpPr>
        <p:grpSpPr>
          <a:xfrm>
            <a:off x="4081142" y="2083606"/>
            <a:ext cx="994978" cy="830447"/>
            <a:chOff x="6666900" y="628300"/>
            <a:chExt cx="5236725" cy="4370775"/>
          </a:xfrm>
        </p:grpSpPr>
        <p:sp>
          <p:nvSpPr>
            <p:cNvPr id="869" name="Google Shape;869;p4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5"/>
          <p:cNvGrpSpPr/>
          <p:nvPr/>
        </p:nvGrpSpPr>
        <p:grpSpPr>
          <a:xfrm>
            <a:off x="6877940" y="2077049"/>
            <a:ext cx="1002833" cy="837003"/>
            <a:chOff x="12618250" y="628300"/>
            <a:chExt cx="5236725" cy="4370775"/>
          </a:xfrm>
        </p:grpSpPr>
        <p:sp>
          <p:nvSpPr>
            <p:cNvPr id="873" name="Google Shape;873;p4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4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6" name="Google Shape;876;p4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4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882" name="Google Shape;882;p4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883" name="Google Shape;883;p4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884" name="Google Shape;884;p4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46"/>
          <p:cNvGrpSpPr/>
          <p:nvPr/>
        </p:nvGrpSpPr>
        <p:grpSpPr>
          <a:xfrm>
            <a:off x="2624430" y="1068391"/>
            <a:ext cx="373819" cy="412843"/>
            <a:chOff x="3040350" y="1113200"/>
            <a:chExt cx="1704600" cy="1882550"/>
          </a:xfrm>
        </p:grpSpPr>
        <p:sp>
          <p:nvSpPr>
            <p:cNvPr id="932" name="Google Shape;932;p4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933" name="Google Shape;933;p4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934" name="Google Shape;934;p46"/>
          <p:cNvGrpSpPr/>
          <p:nvPr/>
        </p:nvGrpSpPr>
        <p:grpSpPr>
          <a:xfrm>
            <a:off x="3390291" y="1782576"/>
            <a:ext cx="406573" cy="402537"/>
            <a:chOff x="462200" y="569000"/>
            <a:chExt cx="1901650" cy="1882775"/>
          </a:xfrm>
        </p:grpSpPr>
        <p:sp>
          <p:nvSpPr>
            <p:cNvPr id="935" name="Google Shape;935;p4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6"/>
          <p:cNvGrpSpPr/>
          <p:nvPr/>
        </p:nvGrpSpPr>
        <p:grpSpPr>
          <a:xfrm>
            <a:off x="3208667" y="3620568"/>
            <a:ext cx="372185" cy="370679"/>
            <a:chOff x="4991125" y="2436850"/>
            <a:chExt cx="1890225" cy="1882575"/>
          </a:xfrm>
        </p:grpSpPr>
        <p:sp>
          <p:nvSpPr>
            <p:cNvPr id="940" name="Google Shape;940;p4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46"/>
          <p:cNvGrpSpPr/>
          <p:nvPr/>
        </p:nvGrpSpPr>
        <p:grpSpPr>
          <a:xfrm>
            <a:off x="1112845" y="3454559"/>
            <a:ext cx="372245" cy="369356"/>
            <a:chOff x="5249675" y="238125"/>
            <a:chExt cx="1897275" cy="1882550"/>
          </a:xfrm>
        </p:grpSpPr>
        <p:sp>
          <p:nvSpPr>
            <p:cNvPr id="945" name="Google Shape;945;p4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46"/>
          <p:cNvGrpSpPr/>
          <p:nvPr/>
        </p:nvGrpSpPr>
        <p:grpSpPr>
          <a:xfrm>
            <a:off x="1126337" y="1869842"/>
            <a:ext cx="357689" cy="347177"/>
            <a:chOff x="2652075" y="3639925"/>
            <a:chExt cx="1882575" cy="1827250"/>
          </a:xfrm>
        </p:grpSpPr>
        <p:sp>
          <p:nvSpPr>
            <p:cNvPr id="951" name="Google Shape;951;p4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1" name="Shape 961"/>
        <p:cNvGrpSpPr/>
        <p:nvPr/>
      </p:nvGrpSpPr>
      <p:grpSpPr>
        <a:xfrm>
          <a:off x="0" y="0"/>
          <a:ext cx="0" cy="0"/>
          <a:chOff x="0" y="0"/>
          <a:chExt cx="0" cy="0"/>
        </a:xfrm>
      </p:grpSpPr>
      <p:sp>
        <p:nvSpPr>
          <p:cNvPr id="962" name="Google Shape;962;p4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3" name="Google Shape;963;p4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5" name="Google Shape;965;p4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7" name="Google Shape;967;p4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8" name="Google Shape;968;p4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9" name="Google Shape;969;p4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0" name="Google Shape;970;p4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1" name="Google Shape;971;p4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2" name="Google Shape;972;p4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3" name="Google Shape;973;p4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4" name="Google Shape;974;p4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5" name="Google Shape;975;p4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6" name="Google Shape;976;p4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7" name="Google Shape;977;p4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8" name="Google Shape;978;p4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980" name="Google Shape;980;p4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984" name="Shape 984"/>
        <p:cNvGrpSpPr/>
        <p:nvPr/>
      </p:nvGrpSpPr>
      <p:grpSpPr>
        <a:xfrm>
          <a:off x="0" y="0"/>
          <a:ext cx="0" cy="0"/>
          <a:chOff x="0" y="0"/>
          <a:chExt cx="0" cy="0"/>
        </a:xfrm>
      </p:grpSpPr>
      <p:sp>
        <p:nvSpPr>
          <p:cNvPr id="985" name="Google Shape;985;p4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86" name="Google Shape;986;p4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87" name="Google Shape;987;p4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88" name="Google Shape;988;p4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989" name="Google Shape;989;p4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990" name="Google Shape;990;p4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991" name="Google Shape;991;p4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992" name="Google Shape;992;p4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993" name="Google Shape;993;p4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94" name="Google Shape;994;p4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95" name="Google Shape;995;p4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4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997" name="Google Shape;997;p48"/>
          <p:cNvGrpSpPr/>
          <p:nvPr/>
        </p:nvGrpSpPr>
        <p:grpSpPr>
          <a:xfrm flipH="1" rot="10800000">
            <a:off x="880550" y="2712182"/>
            <a:ext cx="302125" cy="163726"/>
            <a:chOff x="1319675" y="779200"/>
            <a:chExt cx="2343875" cy="1270175"/>
          </a:xfrm>
        </p:grpSpPr>
        <p:sp>
          <p:nvSpPr>
            <p:cNvPr id="998" name="Google Shape;998;p4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4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4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1" name="Google Shape;1001;p48"/>
          <p:cNvGrpSpPr/>
          <p:nvPr/>
        </p:nvGrpSpPr>
        <p:grpSpPr>
          <a:xfrm>
            <a:off x="898731" y="3413525"/>
            <a:ext cx="265768" cy="163730"/>
            <a:chOff x="1319675" y="2389025"/>
            <a:chExt cx="2224000" cy="1370125"/>
          </a:xfrm>
        </p:grpSpPr>
        <p:sp>
          <p:nvSpPr>
            <p:cNvPr id="1002" name="Google Shape;1002;p4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4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04" name="Google Shape;1004;p4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1006" name="Google Shape;1006;p4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07" name="Google Shape;1007;p4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12" name="Google Shape;1012;p4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13" name="Google Shape;1013;p4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20" name="Google Shape;1020;p4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21" name="Google Shape;1021;p4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0" name="Shape 1030"/>
        <p:cNvGrpSpPr/>
        <p:nvPr/>
      </p:nvGrpSpPr>
      <p:grpSpPr>
        <a:xfrm>
          <a:off x="0" y="0"/>
          <a:ext cx="0" cy="0"/>
          <a:chOff x="0" y="0"/>
          <a:chExt cx="0" cy="0"/>
        </a:xfrm>
      </p:grpSpPr>
      <p:sp>
        <p:nvSpPr>
          <p:cNvPr id="1031" name="Google Shape;1031;p4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1035" name="Google Shape;1035;p4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039" name="Google Shape;1039;p4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49"/>
          <p:cNvGrpSpPr/>
          <p:nvPr/>
        </p:nvGrpSpPr>
        <p:grpSpPr>
          <a:xfrm>
            <a:off x="7983117" y="3343406"/>
            <a:ext cx="265543" cy="269920"/>
            <a:chOff x="4151375" y="238125"/>
            <a:chExt cx="2141475" cy="2176775"/>
          </a:xfrm>
        </p:grpSpPr>
        <p:sp>
          <p:nvSpPr>
            <p:cNvPr id="1041" name="Google Shape;1041;p4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3" name="Google Shape;1043;p4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1044" name="Google Shape;1044;p4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1142" name="Google Shape;1142;p4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1143" name="Google Shape;1143;p4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7" name="Shape 1147"/>
        <p:cNvGrpSpPr/>
        <p:nvPr/>
      </p:nvGrpSpPr>
      <p:grpSpPr>
        <a:xfrm>
          <a:off x="0" y="0"/>
          <a:ext cx="0" cy="0"/>
          <a:chOff x="0" y="0"/>
          <a:chExt cx="0" cy="0"/>
        </a:xfrm>
      </p:grpSpPr>
      <p:sp>
        <p:nvSpPr>
          <p:cNvPr id="1148" name="Google Shape;1148;p5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1149" name="Google Shape;1149;p5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1150" name="Google Shape;1150;p5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1151" name="Google Shape;1151;p5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1152" name="Google Shape;1152;p5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1153" name="Google Shape;1153;p5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1154" name="Google Shape;1154;p5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1155" name="Google Shape;1155;p5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50"/>
          <p:cNvGrpSpPr/>
          <p:nvPr/>
        </p:nvGrpSpPr>
        <p:grpSpPr>
          <a:xfrm>
            <a:off x="2485018" y="2203442"/>
            <a:ext cx="295272" cy="295272"/>
            <a:chOff x="1190625" y="238125"/>
            <a:chExt cx="5226050" cy="5226050"/>
          </a:xfrm>
        </p:grpSpPr>
        <p:sp>
          <p:nvSpPr>
            <p:cNvPr id="1171" name="Google Shape;1171;p5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50"/>
          <p:cNvGrpSpPr/>
          <p:nvPr/>
        </p:nvGrpSpPr>
        <p:grpSpPr>
          <a:xfrm>
            <a:off x="4409906" y="2192159"/>
            <a:ext cx="317750" cy="317849"/>
            <a:chOff x="1191425" y="238125"/>
            <a:chExt cx="5217575" cy="5219200"/>
          </a:xfrm>
        </p:grpSpPr>
        <p:sp>
          <p:nvSpPr>
            <p:cNvPr id="1178" name="Google Shape;1178;p5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5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5" name="Google Shape;1185;p5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29" name="Google Shape;229;p24"/>
          <p:cNvSpPr txBox="1"/>
          <p:nvPr>
            <p:ph idx="1" type="subTitle"/>
          </p:nvPr>
        </p:nvSpPr>
        <p:spPr>
          <a:xfrm>
            <a:off x="4893700" y="2746375"/>
            <a:ext cx="3457500" cy="16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Nowadays, it is common for a person to carry a device with connectivity capabilities. These devices usually have associated with them a MAC address that is supposed to be unique.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If we run on the assumption mentioned above, we can measure the amount of people in a space by counting the amount of devices in the vicinity using their MAC addresses.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230" name="Google Shape;230;p24"/>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24"/>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4"/>
          <p:cNvGrpSpPr/>
          <p:nvPr/>
        </p:nvGrpSpPr>
        <p:grpSpPr>
          <a:xfrm>
            <a:off x="2624430" y="1068391"/>
            <a:ext cx="373819" cy="412843"/>
            <a:chOff x="3040350" y="1113200"/>
            <a:chExt cx="1704600" cy="1882550"/>
          </a:xfrm>
        </p:grpSpPr>
        <p:sp>
          <p:nvSpPr>
            <p:cNvPr id="279" name="Google Shape;279;p24"/>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280" name="Google Shape;280;p24"/>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281" name="Google Shape;281;p24"/>
          <p:cNvGrpSpPr/>
          <p:nvPr/>
        </p:nvGrpSpPr>
        <p:grpSpPr>
          <a:xfrm>
            <a:off x="3390291" y="1782576"/>
            <a:ext cx="406573" cy="402537"/>
            <a:chOff x="462200" y="569000"/>
            <a:chExt cx="1901650" cy="1882775"/>
          </a:xfrm>
        </p:grpSpPr>
        <p:sp>
          <p:nvSpPr>
            <p:cNvPr id="282" name="Google Shape;282;p24"/>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4"/>
          <p:cNvGrpSpPr/>
          <p:nvPr/>
        </p:nvGrpSpPr>
        <p:grpSpPr>
          <a:xfrm>
            <a:off x="3208667" y="3620568"/>
            <a:ext cx="372185" cy="370679"/>
            <a:chOff x="4991125" y="2436850"/>
            <a:chExt cx="1890225" cy="1882575"/>
          </a:xfrm>
        </p:grpSpPr>
        <p:sp>
          <p:nvSpPr>
            <p:cNvPr id="287" name="Google Shape;287;p24"/>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4"/>
          <p:cNvGrpSpPr/>
          <p:nvPr/>
        </p:nvGrpSpPr>
        <p:grpSpPr>
          <a:xfrm>
            <a:off x="1112845" y="3454559"/>
            <a:ext cx="372245" cy="369356"/>
            <a:chOff x="5249675" y="238125"/>
            <a:chExt cx="1897275" cy="1882550"/>
          </a:xfrm>
        </p:grpSpPr>
        <p:sp>
          <p:nvSpPr>
            <p:cNvPr id="292" name="Google Shape;292;p24"/>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4"/>
          <p:cNvGrpSpPr/>
          <p:nvPr/>
        </p:nvGrpSpPr>
        <p:grpSpPr>
          <a:xfrm>
            <a:off x="1126337" y="1869842"/>
            <a:ext cx="357689" cy="347177"/>
            <a:chOff x="2652075" y="3639925"/>
            <a:chExt cx="1882575" cy="1827250"/>
          </a:xfrm>
        </p:grpSpPr>
        <p:sp>
          <p:nvSpPr>
            <p:cNvPr id="298" name="Google Shape;298;p24"/>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9" name="Shape 1189"/>
        <p:cNvGrpSpPr/>
        <p:nvPr/>
      </p:nvGrpSpPr>
      <p:grpSpPr>
        <a:xfrm>
          <a:off x="0" y="0"/>
          <a:ext cx="0" cy="0"/>
          <a:chOff x="0" y="0"/>
          <a:chExt cx="0" cy="0"/>
        </a:xfrm>
      </p:grpSpPr>
      <p:sp>
        <p:nvSpPr>
          <p:cNvPr id="1190" name="Google Shape;1190;p5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1191" name="Google Shape;1191;p5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1192" name="Google Shape;1192;p5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1193" name="Google Shape;1193;p5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1194" name="Google Shape;1194;p5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1195" name="Google Shape;1195;p5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1196" name="Google Shape;1196;p5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1197" name="Google Shape;1197;p5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1198" name="Google Shape;1198;p5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1199" name="Google Shape;1199;p5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1200" name="Google Shape;1200;p5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4" name="Shape 1204"/>
        <p:cNvGrpSpPr/>
        <p:nvPr/>
      </p:nvGrpSpPr>
      <p:grpSpPr>
        <a:xfrm>
          <a:off x="0" y="0"/>
          <a:ext cx="0" cy="0"/>
          <a:chOff x="0" y="0"/>
          <a:chExt cx="0" cy="0"/>
        </a:xfrm>
      </p:grpSpPr>
      <p:sp>
        <p:nvSpPr>
          <p:cNvPr id="1205" name="Google Shape;1205;p5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1208" name="Google Shape;1208;p5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1209" name="Google Shape;1209;p5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1211" name="Google Shape;1211;p5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1212" name="Google Shape;1212;p5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1213" name="Google Shape;1213;p5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1214" name="Google Shape;1214;p5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1215" name="Google Shape;1215;p5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 name="Google Shape;1218;p52"/>
          <p:cNvGrpSpPr/>
          <p:nvPr/>
        </p:nvGrpSpPr>
        <p:grpSpPr>
          <a:xfrm>
            <a:off x="4342178" y="1966607"/>
            <a:ext cx="459642" cy="459463"/>
            <a:chOff x="3671350" y="1353725"/>
            <a:chExt cx="1924800" cy="1924050"/>
          </a:xfrm>
        </p:grpSpPr>
        <p:sp>
          <p:nvSpPr>
            <p:cNvPr id="1219" name="Google Shape;1219;p5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52"/>
          <p:cNvGrpSpPr/>
          <p:nvPr/>
        </p:nvGrpSpPr>
        <p:grpSpPr>
          <a:xfrm>
            <a:off x="6502888" y="1657346"/>
            <a:ext cx="472533" cy="473852"/>
            <a:chOff x="1869175" y="3274825"/>
            <a:chExt cx="1567275" cy="1571650"/>
          </a:xfrm>
        </p:grpSpPr>
        <p:sp>
          <p:nvSpPr>
            <p:cNvPr id="1225" name="Google Shape;1225;p5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52"/>
          <p:cNvGrpSpPr/>
          <p:nvPr/>
        </p:nvGrpSpPr>
        <p:grpSpPr>
          <a:xfrm>
            <a:off x="2218390" y="2304852"/>
            <a:ext cx="372883" cy="543742"/>
            <a:chOff x="2070550" y="767325"/>
            <a:chExt cx="1106150" cy="1613000"/>
          </a:xfrm>
        </p:grpSpPr>
        <p:sp>
          <p:nvSpPr>
            <p:cNvPr id="1229" name="Google Shape;1229;p5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32" name="Google Shape;1232;p5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236" name="Shape 1236"/>
        <p:cNvGrpSpPr/>
        <p:nvPr/>
      </p:nvGrpSpPr>
      <p:grpSpPr>
        <a:xfrm>
          <a:off x="0" y="0"/>
          <a:ext cx="0" cy="0"/>
          <a:chOff x="0" y="0"/>
          <a:chExt cx="0" cy="0"/>
        </a:xfrm>
      </p:grpSpPr>
      <p:sp>
        <p:nvSpPr>
          <p:cNvPr id="1237" name="Google Shape;1237;p5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1238" name="Google Shape;1238;p5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1239" name="Google Shape;1239;p5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1240" name="Google Shape;1240;p5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1241" name="Google Shape;1241;p5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1242" name="Google Shape;1242;p5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1243" name="Google Shape;1243;p5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1244" name="Google Shape;1244;p5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1245" name="Google Shape;1245;p5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1246" name="Google Shape;1246;p5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0" name="Shape 1250"/>
        <p:cNvGrpSpPr/>
        <p:nvPr/>
      </p:nvGrpSpPr>
      <p:grpSpPr>
        <a:xfrm>
          <a:off x="0" y="0"/>
          <a:ext cx="0" cy="0"/>
          <a:chOff x="0" y="0"/>
          <a:chExt cx="0" cy="0"/>
        </a:xfrm>
      </p:grpSpPr>
      <p:sp>
        <p:nvSpPr>
          <p:cNvPr id="1251" name="Google Shape;1251;p5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1252" name="Google Shape;1252;p5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54"/>
          <p:cNvGrpSpPr/>
          <p:nvPr/>
        </p:nvGrpSpPr>
        <p:grpSpPr>
          <a:xfrm>
            <a:off x="2786120" y="3643425"/>
            <a:ext cx="3567611" cy="379200"/>
            <a:chOff x="1071175" y="3688175"/>
            <a:chExt cx="3257200" cy="379200"/>
          </a:xfrm>
        </p:grpSpPr>
        <p:sp>
          <p:nvSpPr>
            <p:cNvPr id="1257" name="Google Shape;1257;p5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4" name="Google Shape;1264;p5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1265" name="Google Shape;1265;p5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1266" name="Google Shape;1266;p5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67" name="Google Shape;1267;p5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68" name="Google Shape;1268;p5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69" name="Google Shape;1269;p5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0" name="Google Shape;1270;p5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1" name="Google Shape;1271;p5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2" name="Google Shape;1272;p5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3" name="Google Shape;1273;p5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4" name="Google Shape;1274;p5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1275" name="Google Shape;1275;p5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1276" name="Google Shape;1276;p5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1277" name="Google Shape;1277;p5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1278" name="Google Shape;1278;p5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1279" name="Google Shape;1279;p5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280" name="Google Shape;1280;p54"/>
          <p:cNvCxnSpPr>
            <a:endCxn id="1259"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1281" name="Google Shape;1281;p5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282" name="Google Shape;1282;p5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283" name="Google Shape;1283;p5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7" name="Shape 1287"/>
        <p:cNvGrpSpPr/>
        <p:nvPr/>
      </p:nvGrpSpPr>
      <p:grpSpPr>
        <a:xfrm>
          <a:off x="0" y="0"/>
          <a:ext cx="0" cy="0"/>
          <a:chOff x="0" y="0"/>
          <a:chExt cx="0" cy="0"/>
        </a:xfrm>
      </p:grpSpPr>
      <p:sp>
        <p:nvSpPr>
          <p:cNvPr id="1288" name="Google Shape;1288;p5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1289" name="Google Shape;1289;p5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1290" name="Google Shape;1290;p55"/>
          <p:cNvGrpSpPr/>
          <p:nvPr/>
        </p:nvGrpSpPr>
        <p:grpSpPr>
          <a:xfrm>
            <a:off x="3188606" y="1615717"/>
            <a:ext cx="2766826" cy="2406017"/>
            <a:chOff x="778775" y="238125"/>
            <a:chExt cx="6020075" cy="5235025"/>
          </a:xfrm>
        </p:grpSpPr>
        <p:sp>
          <p:nvSpPr>
            <p:cNvPr id="1291" name="Google Shape;1291;p5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1" name="Google Shape;1331;p5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5" name="Shape 1335"/>
        <p:cNvGrpSpPr/>
        <p:nvPr/>
      </p:nvGrpSpPr>
      <p:grpSpPr>
        <a:xfrm>
          <a:off x="0" y="0"/>
          <a:ext cx="0" cy="0"/>
          <a:chOff x="0" y="0"/>
          <a:chExt cx="0" cy="0"/>
        </a:xfrm>
      </p:grpSpPr>
      <p:sp>
        <p:nvSpPr>
          <p:cNvPr id="1336" name="Google Shape;1336;p5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1337" name="Google Shape;1337;p5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1341" name="Google Shape;1341;p5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574" name="Google Shape;1574;p5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1575" name="Google Shape;1575;p5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1576" name="Google Shape;1576;p5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577" name="Google Shape;1577;p5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1578" name="Google Shape;1578;p5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1579" name="Google Shape;1579;p5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1580" name="Google Shape;1580;p56"/>
          <p:cNvCxnSpPr>
            <a:endCxn id="1576"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1581" name="Google Shape;1581;p5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1582" name="Google Shape;1582;p56"/>
          <p:cNvCxnSpPr>
            <a:endCxn id="1578"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1583" name="Google Shape;1583;p5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7" name="Shape 1587"/>
        <p:cNvGrpSpPr/>
        <p:nvPr/>
      </p:nvGrpSpPr>
      <p:grpSpPr>
        <a:xfrm>
          <a:off x="0" y="0"/>
          <a:ext cx="0" cy="0"/>
          <a:chOff x="0" y="0"/>
          <a:chExt cx="0" cy="0"/>
        </a:xfrm>
      </p:grpSpPr>
      <p:sp>
        <p:nvSpPr>
          <p:cNvPr id="1588" name="Google Shape;1588;p5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589" name="Google Shape;1589;p5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7" name="Google Shape;1597;p57"/>
          <p:cNvGrpSpPr/>
          <p:nvPr/>
        </p:nvGrpSpPr>
        <p:grpSpPr>
          <a:xfrm>
            <a:off x="2905736" y="2888729"/>
            <a:ext cx="235606" cy="294716"/>
            <a:chOff x="2905736" y="2888729"/>
            <a:chExt cx="235606" cy="294716"/>
          </a:xfrm>
        </p:grpSpPr>
        <p:sp>
          <p:nvSpPr>
            <p:cNvPr id="1598" name="Google Shape;1598;p5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p5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624" name="Google Shape;1624;p5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625" name="Google Shape;1625;p5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626" name="Google Shape;1626;p5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627" name="Google Shape;1627;p5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628" name="Google Shape;1628;p5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629" name="Google Shape;1629;p5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630" name="Google Shape;1630;p5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631" name="Google Shape;1631;p5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632" name="Google Shape;1632;p5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633" name="Google Shape;1633;p57"/>
          <p:cNvGrpSpPr/>
          <p:nvPr/>
        </p:nvGrpSpPr>
        <p:grpSpPr>
          <a:xfrm>
            <a:off x="4985744" y="2902518"/>
            <a:ext cx="222293" cy="237986"/>
            <a:chOff x="5029650" y="894850"/>
            <a:chExt cx="1559950" cy="1670075"/>
          </a:xfrm>
        </p:grpSpPr>
        <p:sp>
          <p:nvSpPr>
            <p:cNvPr id="1634" name="Google Shape;1634;p5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57"/>
          <p:cNvGrpSpPr/>
          <p:nvPr/>
        </p:nvGrpSpPr>
        <p:grpSpPr>
          <a:xfrm>
            <a:off x="6035044" y="2913719"/>
            <a:ext cx="196025" cy="243061"/>
            <a:chOff x="736175" y="1051000"/>
            <a:chExt cx="1678300" cy="2081000"/>
          </a:xfrm>
        </p:grpSpPr>
        <p:sp>
          <p:nvSpPr>
            <p:cNvPr id="1639" name="Google Shape;1639;p5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57"/>
          <p:cNvGrpSpPr/>
          <p:nvPr/>
        </p:nvGrpSpPr>
        <p:grpSpPr>
          <a:xfrm>
            <a:off x="3979968" y="2921659"/>
            <a:ext cx="160902" cy="226360"/>
            <a:chOff x="2790850" y="955650"/>
            <a:chExt cx="1984000" cy="2791125"/>
          </a:xfrm>
        </p:grpSpPr>
        <p:sp>
          <p:nvSpPr>
            <p:cNvPr id="1644" name="Google Shape;1644;p5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6" name="Google Shape;1646;p5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650" name="Shape 1650"/>
        <p:cNvGrpSpPr/>
        <p:nvPr/>
      </p:nvGrpSpPr>
      <p:grpSpPr>
        <a:xfrm>
          <a:off x="0" y="0"/>
          <a:ext cx="0" cy="0"/>
          <a:chOff x="0" y="0"/>
          <a:chExt cx="0" cy="0"/>
        </a:xfrm>
      </p:grpSpPr>
      <p:sp>
        <p:nvSpPr>
          <p:cNvPr id="1651" name="Google Shape;1651;p5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652" name="Google Shape;1652;p5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5" name="Google Shape;1655;p5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656" name="Google Shape;1656;p5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657" name="Google Shape;1657;p5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658" name="Google Shape;1658;p5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659" name="Google Shape;1659;p58"/>
          <p:cNvGrpSpPr/>
          <p:nvPr/>
        </p:nvGrpSpPr>
        <p:grpSpPr>
          <a:xfrm>
            <a:off x="4138061" y="3086207"/>
            <a:ext cx="864787" cy="685156"/>
            <a:chOff x="2504975" y="1971250"/>
            <a:chExt cx="2053150" cy="1626675"/>
          </a:xfrm>
        </p:grpSpPr>
        <p:sp>
          <p:nvSpPr>
            <p:cNvPr id="1660" name="Google Shape;1660;p5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5" name="Google Shape;1675;p5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p58"/>
          <p:cNvGrpSpPr/>
          <p:nvPr/>
        </p:nvGrpSpPr>
        <p:grpSpPr>
          <a:xfrm>
            <a:off x="6985490" y="2462014"/>
            <a:ext cx="592809" cy="405106"/>
            <a:chOff x="4987050" y="1862200"/>
            <a:chExt cx="2378850" cy="1625625"/>
          </a:xfrm>
        </p:grpSpPr>
        <p:sp>
          <p:nvSpPr>
            <p:cNvPr id="1677" name="Google Shape;1677;p5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2" name="Google Shape;1682;p5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683" name="Google Shape;1683;p5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684" name="Google Shape;1684;p5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685" name="Google Shape;1685;p5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686" name="Google Shape;1686;p5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687" name="Google Shape;1687;p5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688" name="Google Shape;1688;p5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2" name="Shape 1692"/>
        <p:cNvGrpSpPr/>
        <p:nvPr/>
      </p:nvGrpSpPr>
      <p:grpSpPr>
        <a:xfrm>
          <a:off x="0" y="0"/>
          <a:ext cx="0" cy="0"/>
          <a:chOff x="0" y="0"/>
          <a:chExt cx="0" cy="0"/>
        </a:xfrm>
      </p:grpSpPr>
      <p:sp>
        <p:nvSpPr>
          <p:cNvPr id="1693" name="Google Shape;1693;p5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694" name="Google Shape;1694;p5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695" name="Google Shape;1695;p5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696" name="Google Shape;1696;p5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697" name="Google Shape;1697;p5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698" name="Google Shape;1698;p5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699" name="Google Shape;1699;p5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700" name="Google Shape;1700;p5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01" name="Google Shape;1701;p5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02" name="Google Shape;1702;p5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03" name="Google Shape;1703;p5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704" name="Google Shape;1704;p5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705" name="Google Shape;1705;p5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706" name="Google Shape;1706;p5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710" name="Shape 1710"/>
        <p:cNvGrpSpPr/>
        <p:nvPr/>
      </p:nvGrpSpPr>
      <p:grpSpPr>
        <a:xfrm>
          <a:off x="0" y="0"/>
          <a:ext cx="0" cy="0"/>
          <a:chOff x="0" y="0"/>
          <a:chExt cx="0" cy="0"/>
        </a:xfrm>
      </p:grpSpPr>
      <p:sp>
        <p:nvSpPr>
          <p:cNvPr id="1711" name="Google Shape;1711;p6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712" name="Google Shape;1712;p6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713" name="Google Shape;1713;p60"/>
          <p:cNvGrpSpPr/>
          <p:nvPr/>
        </p:nvGrpSpPr>
        <p:grpSpPr>
          <a:xfrm flipH="1">
            <a:off x="-4531426" y="-117297"/>
            <a:ext cx="7324051" cy="5378088"/>
            <a:chOff x="238125" y="262775"/>
            <a:chExt cx="7092825" cy="5151425"/>
          </a:xfrm>
        </p:grpSpPr>
        <p:sp>
          <p:nvSpPr>
            <p:cNvPr id="1714" name="Google Shape;1714;p6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60"/>
          <p:cNvGrpSpPr/>
          <p:nvPr/>
        </p:nvGrpSpPr>
        <p:grpSpPr>
          <a:xfrm>
            <a:off x="4077226" y="3526070"/>
            <a:ext cx="137636" cy="137629"/>
            <a:chOff x="266768" y="1721375"/>
            <a:chExt cx="397907" cy="397887"/>
          </a:xfrm>
        </p:grpSpPr>
        <p:sp>
          <p:nvSpPr>
            <p:cNvPr id="1855" name="Google Shape;1855;p6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60"/>
          <p:cNvGrpSpPr/>
          <p:nvPr/>
        </p:nvGrpSpPr>
        <p:grpSpPr>
          <a:xfrm>
            <a:off x="4268945" y="3526070"/>
            <a:ext cx="137622" cy="137629"/>
            <a:chOff x="864491" y="1723250"/>
            <a:chExt cx="397866" cy="397887"/>
          </a:xfrm>
        </p:grpSpPr>
        <p:sp>
          <p:nvSpPr>
            <p:cNvPr id="1858" name="Google Shape;1858;p6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1" name="Google Shape;1861;p6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25"/>
          <p:cNvSpPr/>
          <p:nvPr/>
        </p:nvSpPr>
        <p:spPr>
          <a:xfrm>
            <a:off x="891750" y="4208425"/>
            <a:ext cx="3503400" cy="4938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0" name="Google Shape;310;p25"/>
          <p:cNvSpPr/>
          <p:nvPr/>
        </p:nvSpPr>
        <p:spPr>
          <a:xfrm>
            <a:off x="891750" y="3400563"/>
            <a:ext cx="3418200" cy="5427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1" name="Google Shape;311;p25"/>
          <p:cNvSpPr/>
          <p:nvPr/>
        </p:nvSpPr>
        <p:spPr>
          <a:xfrm>
            <a:off x="891750" y="1542625"/>
            <a:ext cx="3503400" cy="583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2" name="Google Shape;312;p25"/>
          <p:cNvSpPr txBox="1"/>
          <p:nvPr>
            <p:ph idx="4" type="ctrTitle"/>
          </p:nvPr>
        </p:nvSpPr>
        <p:spPr>
          <a:xfrm>
            <a:off x="738200" y="644550"/>
            <a:ext cx="8094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PLANNED PROOF OF CONCEPT</a:t>
            </a:r>
            <a:endParaRPr>
              <a:solidFill>
                <a:srgbClr val="FFFFFF"/>
              </a:solidFill>
            </a:endParaRPr>
          </a:p>
        </p:txBody>
      </p:sp>
      <p:sp>
        <p:nvSpPr>
          <p:cNvPr id="313" name="Google Shape;313;p25"/>
          <p:cNvSpPr txBox="1"/>
          <p:nvPr>
            <p:ph type="ctrTitle"/>
          </p:nvPr>
        </p:nvSpPr>
        <p:spPr>
          <a:xfrm>
            <a:off x="891875" y="1634900"/>
            <a:ext cx="3340500" cy="4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dk1"/>
                </a:solidFill>
              </a:rPr>
              <a:t>Single Raspberry Pi scanning and collecting MAC Addresses around itself, through bluetooth and Wi-Fi</a:t>
            </a:r>
            <a:endParaRPr sz="1000">
              <a:solidFill>
                <a:schemeClr val="dk1"/>
              </a:solidFill>
            </a:endParaRPr>
          </a:p>
        </p:txBody>
      </p:sp>
      <p:sp>
        <p:nvSpPr>
          <p:cNvPr id="314" name="Google Shape;314;p25"/>
          <p:cNvSpPr txBox="1"/>
          <p:nvPr>
            <p:ph idx="3" type="ctrTitle"/>
          </p:nvPr>
        </p:nvSpPr>
        <p:spPr>
          <a:xfrm>
            <a:off x="875400" y="3463025"/>
            <a:ext cx="3503400" cy="44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dk1"/>
                </a:solidFill>
              </a:rPr>
              <a:t>A periodic algorithm that gathers the scan data from the database and calculates the occupancy of each space</a:t>
            </a:r>
            <a:endParaRPr sz="1000">
              <a:solidFill>
                <a:schemeClr val="dk1"/>
              </a:solidFill>
            </a:endParaRPr>
          </a:p>
        </p:txBody>
      </p:sp>
      <p:cxnSp>
        <p:nvCxnSpPr>
          <p:cNvPr id="315" name="Google Shape;315;p25"/>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316" name="Google Shape;316;p25"/>
          <p:cNvSpPr/>
          <p:nvPr/>
        </p:nvSpPr>
        <p:spPr>
          <a:xfrm>
            <a:off x="375450" y="1612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7" name="Google Shape;317;p25"/>
          <p:cNvSpPr/>
          <p:nvPr/>
        </p:nvSpPr>
        <p:spPr>
          <a:xfrm>
            <a:off x="375450" y="34882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8" name="Google Shape;318;p25"/>
          <p:cNvSpPr/>
          <p:nvPr/>
        </p:nvSpPr>
        <p:spPr>
          <a:xfrm>
            <a:off x="375450" y="423691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19" name="Google Shape;319;p25"/>
          <p:cNvGrpSpPr/>
          <p:nvPr/>
        </p:nvGrpSpPr>
        <p:grpSpPr>
          <a:xfrm flipH="1" rot="10800000">
            <a:off x="436075" y="3618320"/>
            <a:ext cx="302125" cy="163726"/>
            <a:chOff x="1319675" y="779200"/>
            <a:chExt cx="2343875" cy="1270175"/>
          </a:xfrm>
        </p:grpSpPr>
        <p:sp>
          <p:nvSpPr>
            <p:cNvPr id="320" name="Google Shape;320;p25"/>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1" name="Google Shape;321;p25"/>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2" name="Google Shape;322;p25"/>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23" name="Google Shape;323;p25"/>
          <p:cNvGrpSpPr/>
          <p:nvPr/>
        </p:nvGrpSpPr>
        <p:grpSpPr>
          <a:xfrm>
            <a:off x="454256" y="4367000"/>
            <a:ext cx="265768" cy="163730"/>
            <a:chOff x="1319675" y="2389025"/>
            <a:chExt cx="2224000" cy="1370125"/>
          </a:xfrm>
        </p:grpSpPr>
        <p:sp>
          <p:nvSpPr>
            <p:cNvPr id="324" name="Google Shape;324;p25"/>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5" name="Google Shape;325;p25"/>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26" name="Google Shape;326;p25"/>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328" name="Google Shape;328;p25"/>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9" name="Google Shape;329;p25"/>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34" name="Google Shape;334;p25"/>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35" name="Google Shape;335;p25"/>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2" name="Google Shape;342;p25"/>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3" name="Google Shape;343;p25"/>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891750" y="2501950"/>
            <a:ext cx="3503400" cy="583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0" name="Google Shape;350;p25"/>
          <p:cNvSpPr txBox="1"/>
          <p:nvPr>
            <p:ph type="ctrTitle"/>
          </p:nvPr>
        </p:nvSpPr>
        <p:spPr>
          <a:xfrm>
            <a:off x="891875" y="2576763"/>
            <a:ext cx="33405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dk1"/>
                </a:solidFill>
              </a:rPr>
              <a:t>A database collecting the scan data</a:t>
            </a:r>
            <a:endParaRPr sz="1400">
              <a:solidFill>
                <a:schemeClr val="dk1"/>
              </a:solidFill>
            </a:endParaRPr>
          </a:p>
        </p:txBody>
      </p:sp>
      <p:sp>
        <p:nvSpPr>
          <p:cNvPr id="351" name="Google Shape;351;p25"/>
          <p:cNvSpPr/>
          <p:nvPr/>
        </p:nvSpPr>
        <p:spPr>
          <a:xfrm>
            <a:off x="375450" y="25717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352" name="Google Shape;352;p25"/>
          <p:cNvPicPr preferRelativeResize="0"/>
          <p:nvPr/>
        </p:nvPicPr>
        <p:blipFill>
          <a:blip r:embed="rId3">
            <a:alphaModFix/>
          </a:blip>
          <a:stretch>
            <a:fillRect/>
          </a:stretch>
        </p:blipFill>
        <p:spPr>
          <a:xfrm>
            <a:off x="425988" y="1699336"/>
            <a:ext cx="322825" cy="250189"/>
          </a:xfrm>
          <a:prstGeom prst="rect">
            <a:avLst/>
          </a:prstGeom>
          <a:noFill/>
          <a:ln>
            <a:noFill/>
          </a:ln>
        </p:spPr>
      </p:pic>
      <p:pic>
        <p:nvPicPr>
          <p:cNvPr id="353" name="Google Shape;353;p25"/>
          <p:cNvPicPr preferRelativeResize="0"/>
          <p:nvPr/>
        </p:nvPicPr>
        <p:blipFill>
          <a:blip r:embed="rId4">
            <a:alphaModFix/>
          </a:blip>
          <a:stretch>
            <a:fillRect/>
          </a:stretch>
        </p:blipFill>
        <p:spPr>
          <a:xfrm>
            <a:off x="438700" y="2635037"/>
            <a:ext cx="297400" cy="297400"/>
          </a:xfrm>
          <a:prstGeom prst="rect">
            <a:avLst/>
          </a:prstGeom>
          <a:noFill/>
          <a:ln>
            <a:noFill/>
          </a:ln>
        </p:spPr>
      </p:pic>
      <p:sp>
        <p:nvSpPr>
          <p:cNvPr id="354" name="Google Shape;354;p25"/>
          <p:cNvSpPr txBox="1"/>
          <p:nvPr>
            <p:ph type="ctrTitle"/>
          </p:nvPr>
        </p:nvSpPr>
        <p:spPr>
          <a:xfrm>
            <a:off x="891875" y="4290350"/>
            <a:ext cx="33405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dk1"/>
                </a:solidFill>
              </a:rPr>
              <a:t>A very simple dashboard that displays the current occupancy of each space, updating it in real time</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5" name="Shape 1865"/>
        <p:cNvGrpSpPr/>
        <p:nvPr/>
      </p:nvGrpSpPr>
      <p:grpSpPr>
        <a:xfrm>
          <a:off x="0" y="0"/>
          <a:ext cx="0" cy="0"/>
          <a:chOff x="0" y="0"/>
          <a:chExt cx="0" cy="0"/>
        </a:xfrm>
      </p:grpSpPr>
      <p:sp>
        <p:nvSpPr>
          <p:cNvPr id="1866" name="Google Shape;1866;p6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867" name="Google Shape;1867;p6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8FFD5"/>
        </a:solidFill>
      </p:bgPr>
    </p:bg>
    <p:spTree>
      <p:nvGrpSpPr>
        <p:cNvPr id="1871" name="Shape 1871"/>
        <p:cNvGrpSpPr/>
        <p:nvPr/>
      </p:nvGrpSpPr>
      <p:grpSpPr>
        <a:xfrm>
          <a:off x="0" y="0"/>
          <a:ext cx="0" cy="0"/>
          <a:chOff x="0" y="0"/>
          <a:chExt cx="0" cy="0"/>
        </a:xfrm>
      </p:grpSpPr>
      <p:sp>
        <p:nvSpPr>
          <p:cNvPr id="1872" name="Google Shape;1872;p6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873" name="Google Shape;1873;p6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877" name="Shape 1877"/>
        <p:cNvGrpSpPr/>
        <p:nvPr/>
      </p:nvGrpSpPr>
      <p:grpSpPr>
        <a:xfrm>
          <a:off x="0" y="0"/>
          <a:ext cx="0" cy="0"/>
          <a:chOff x="0" y="0"/>
          <a:chExt cx="0" cy="0"/>
        </a:xfrm>
      </p:grpSpPr>
      <p:sp>
        <p:nvSpPr>
          <p:cNvPr id="1878" name="Google Shape;1878;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79" name="Google Shape;1879;p6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80" name="Google Shape;1880;p6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884" name="Shape 1884"/>
        <p:cNvGrpSpPr/>
        <p:nvPr/>
      </p:nvGrpSpPr>
      <p:grpSpPr>
        <a:xfrm>
          <a:off x="0" y="0"/>
          <a:ext cx="0" cy="0"/>
          <a:chOff x="0" y="0"/>
          <a:chExt cx="0" cy="0"/>
        </a:xfrm>
      </p:grpSpPr>
      <p:sp>
        <p:nvSpPr>
          <p:cNvPr id="1885" name="Google Shape;1885;p6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86" name="Google Shape;1886;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87" name="Google Shape;1887;p6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888" name="Google Shape;1888;p64"/>
          <p:cNvGrpSpPr/>
          <p:nvPr/>
        </p:nvGrpSpPr>
        <p:grpSpPr>
          <a:xfrm>
            <a:off x="3177913" y="3550879"/>
            <a:ext cx="760615" cy="724862"/>
            <a:chOff x="2072503" y="3521476"/>
            <a:chExt cx="791400" cy="754200"/>
          </a:xfrm>
        </p:grpSpPr>
        <p:sp>
          <p:nvSpPr>
            <p:cNvPr id="1889" name="Google Shape;1889;p6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890" name="Google Shape;1890;p6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891" name="Google Shape;1891;p64"/>
          <p:cNvGrpSpPr/>
          <p:nvPr/>
        </p:nvGrpSpPr>
        <p:grpSpPr>
          <a:xfrm>
            <a:off x="4198448" y="3550879"/>
            <a:ext cx="760615" cy="724862"/>
            <a:chOff x="3134343" y="3521476"/>
            <a:chExt cx="791400" cy="754200"/>
          </a:xfrm>
        </p:grpSpPr>
        <p:sp>
          <p:nvSpPr>
            <p:cNvPr id="1892" name="Google Shape;1892;p6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893" name="Google Shape;1893;p6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894" name="Google Shape;1894;p64"/>
          <p:cNvGrpSpPr/>
          <p:nvPr/>
        </p:nvGrpSpPr>
        <p:grpSpPr>
          <a:xfrm>
            <a:off x="5205473" y="3550879"/>
            <a:ext cx="760615" cy="724862"/>
            <a:chOff x="3134343" y="3521476"/>
            <a:chExt cx="791400" cy="754200"/>
          </a:xfrm>
        </p:grpSpPr>
        <p:sp>
          <p:nvSpPr>
            <p:cNvPr id="1895" name="Google Shape;1895;p6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896" name="Google Shape;1896;p6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00" name="Shape 1900"/>
        <p:cNvGrpSpPr/>
        <p:nvPr/>
      </p:nvGrpSpPr>
      <p:grpSpPr>
        <a:xfrm>
          <a:off x="0" y="0"/>
          <a:ext cx="0" cy="0"/>
          <a:chOff x="0" y="0"/>
          <a:chExt cx="0" cy="0"/>
        </a:xfrm>
      </p:grpSpPr>
      <p:sp>
        <p:nvSpPr>
          <p:cNvPr id="1901" name="Google Shape;1901;p6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902" name="Google Shape;1902;p6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903" name="Google Shape;1903;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04" name="Google Shape;1904;p6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05" name="Google Shape;1905;p6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06" name="Google Shape;1906;p6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07" name="Google Shape;1907;p6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08" name="Google Shape;1908;p6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09" name="Google Shape;1909;p6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10" name="Google Shape;1910;p6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11" name="Google Shape;1911;p6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12" name="Google Shape;1912;p6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16" name="Shape 1916"/>
        <p:cNvGrpSpPr/>
        <p:nvPr/>
      </p:nvGrpSpPr>
      <p:grpSpPr>
        <a:xfrm>
          <a:off x="0" y="0"/>
          <a:ext cx="0" cy="0"/>
          <a:chOff x="0" y="0"/>
          <a:chExt cx="0" cy="0"/>
        </a:xfrm>
      </p:grpSpPr>
      <p:sp>
        <p:nvSpPr>
          <p:cNvPr id="1917" name="Google Shape;1917;p6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918" name="Google Shape;1918;p66"/>
          <p:cNvGrpSpPr/>
          <p:nvPr/>
        </p:nvGrpSpPr>
        <p:grpSpPr>
          <a:xfrm>
            <a:off x="5082708" y="3095784"/>
            <a:ext cx="442841" cy="514271"/>
            <a:chOff x="4727025" y="1332775"/>
            <a:chExt cx="59900" cy="69625"/>
          </a:xfrm>
        </p:grpSpPr>
        <p:sp>
          <p:nvSpPr>
            <p:cNvPr id="1919" name="Google Shape;1919;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66"/>
          <p:cNvGrpSpPr/>
          <p:nvPr/>
        </p:nvGrpSpPr>
        <p:grpSpPr>
          <a:xfrm>
            <a:off x="5758025" y="2343272"/>
            <a:ext cx="500909" cy="500899"/>
            <a:chOff x="4820425" y="1329900"/>
            <a:chExt cx="70175" cy="70350"/>
          </a:xfrm>
        </p:grpSpPr>
        <p:sp>
          <p:nvSpPr>
            <p:cNvPr id="1922" name="Google Shape;1922;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66"/>
          <p:cNvGrpSpPr/>
          <p:nvPr/>
        </p:nvGrpSpPr>
        <p:grpSpPr>
          <a:xfrm>
            <a:off x="6410648" y="2355062"/>
            <a:ext cx="538135" cy="493119"/>
            <a:chOff x="4903200" y="1331525"/>
            <a:chExt cx="73575" cy="67425"/>
          </a:xfrm>
        </p:grpSpPr>
        <p:sp>
          <p:nvSpPr>
            <p:cNvPr id="1927" name="Google Shape;1927;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8" name="Google Shape;1928;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66"/>
          <p:cNvGrpSpPr/>
          <p:nvPr/>
        </p:nvGrpSpPr>
        <p:grpSpPr>
          <a:xfrm>
            <a:off x="5670599" y="3097040"/>
            <a:ext cx="544563" cy="511895"/>
            <a:chOff x="4815575" y="1416800"/>
            <a:chExt cx="73750" cy="71400"/>
          </a:xfrm>
        </p:grpSpPr>
        <p:sp>
          <p:nvSpPr>
            <p:cNvPr id="1930" name="Google Shape;1930;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66"/>
          <p:cNvGrpSpPr/>
          <p:nvPr/>
        </p:nvGrpSpPr>
        <p:grpSpPr>
          <a:xfrm>
            <a:off x="6367224" y="3096746"/>
            <a:ext cx="602914" cy="512477"/>
            <a:chOff x="4902475" y="1418875"/>
            <a:chExt cx="74500" cy="63775"/>
          </a:xfrm>
        </p:grpSpPr>
        <p:sp>
          <p:nvSpPr>
            <p:cNvPr id="1934" name="Google Shape;1934;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66"/>
          <p:cNvGrpSpPr/>
          <p:nvPr/>
        </p:nvGrpSpPr>
        <p:grpSpPr>
          <a:xfrm>
            <a:off x="5783096" y="3835985"/>
            <a:ext cx="515391" cy="525699"/>
            <a:chOff x="4818100" y="1507675"/>
            <a:chExt cx="71225" cy="71625"/>
          </a:xfrm>
        </p:grpSpPr>
        <p:sp>
          <p:nvSpPr>
            <p:cNvPr id="1937" name="Google Shape;1937;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66"/>
          <p:cNvGrpSpPr/>
          <p:nvPr/>
        </p:nvGrpSpPr>
        <p:grpSpPr>
          <a:xfrm>
            <a:off x="5121199" y="3857517"/>
            <a:ext cx="522956" cy="489869"/>
            <a:chOff x="4721450" y="1509475"/>
            <a:chExt cx="79350" cy="74325"/>
          </a:xfrm>
        </p:grpSpPr>
        <p:sp>
          <p:nvSpPr>
            <p:cNvPr id="1942" name="Google Shape;1942;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66"/>
          <p:cNvGrpSpPr/>
          <p:nvPr/>
        </p:nvGrpSpPr>
        <p:grpSpPr>
          <a:xfrm>
            <a:off x="6444441" y="3837269"/>
            <a:ext cx="525704" cy="535436"/>
            <a:chOff x="4906800" y="1507500"/>
            <a:chExt cx="70350" cy="71075"/>
          </a:xfrm>
        </p:grpSpPr>
        <p:sp>
          <p:nvSpPr>
            <p:cNvPr id="1947" name="Google Shape;1947;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66"/>
          <p:cNvGrpSpPr/>
          <p:nvPr/>
        </p:nvGrpSpPr>
        <p:grpSpPr>
          <a:xfrm>
            <a:off x="4477263" y="2343250"/>
            <a:ext cx="508054" cy="508095"/>
            <a:chOff x="3736598" y="2170606"/>
            <a:chExt cx="404889" cy="404889"/>
          </a:xfrm>
        </p:grpSpPr>
        <p:sp>
          <p:nvSpPr>
            <p:cNvPr id="1953" name="Google Shape;1953;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66"/>
          <p:cNvGrpSpPr/>
          <p:nvPr/>
        </p:nvGrpSpPr>
        <p:grpSpPr>
          <a:xfrm>
            <a:off x="3765303" y="2343345"/>
            <a:ext cx="575790" cy="507904"/>
            <a:chOff x="3161917" y="2170682"/>
            <a:chExt cx="458870" cy="404737"/>
          </a:xfrm>
        </p:grpSpPr>
        <p:sp>
          <p:nvSpPr>
            <p:cNvPr id="1958" name="Google Shape;1958;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59" name="Google Shape;1959;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66"/>
          <p:cNvGrpSpPr/>
          <p:nvPr/>
        </p:nvGrpSpPr>
        <p:grpSpPr>
          <a:xfrm>
            <a:off x="3792833" y="3103717"/>
            <a:ext cx="520730" cy="498567"/>
            <a:chOff x="3179914" y="2889488"/>
            <a:chExt cx="422876" cy="404911"/>
          </a:xfrm>
        </p:grpSpPr>
        <p:sp>
          <p:nvSpPr>
            <p:cNvPr id="1962" name="Google Shape;1962;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66"/>
          <p:cNvGrpSpPr/>
          <p:nvPr/>
        </p:nvGrpSpPr>
        <p:grpSpPr>
          <a:xfrm>
            <a:off x="4421513" y="3103677"/>
            <a:ext cx="516145" cy="498648"/>
            <a:chOff x="3729467" y="2889422"/>
            <a:chExt cx="419153" cy="404977"/>
          </a:xfrm>
        </p:grpSpPr>
        <p:sp>
          <p:nvSpPr>
            <p:cNvPr id="1969" name="Google Shape;1969;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0" name="Google Shape;1980;p66"/>
          <p:cNvGrpSpPr/>
          <p:nvPr/>
        </p:nvGrpSpPr>
        <p:grpSpPr>
          <a:xfrm>
            <a:off x="7141841" y="2550562"/>
            <a:ext cx="166473" cy="141497"/>
            <a:chOff x="4660325" y="1866850"/>
            <a:chExt cx="68350" cy="58100"/>
          </a:xfrm>
        </p:grpSpPr>
        <p:sp>
          <p:nvSpPr>
            <p:cNvPr id="1981" name="Google Shape;1981;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66"/>
          <p:cNvGrpSpPr/>
          <p:nvPr/>
        </p:nvGrpSpPr>
        <p:grpSpPr>
          <a:xfrm>
            <a:off x="7451186" y="2576286"/>
            <a:ext cx="162515" cy="90049"/>
            <a:chOff x="4791775" y="1877500"/>
            <a:chExt cx="66725" cy="36975"/>
          </a:xfrm>
        </p:grpSpPr>
        <p:sp>
          <p:nvSpPr>
            <p:cNvPr id="1984" name="Google Shape;1984;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66"/>
          <p:cNvGrpSpPr/>
          <p:nvPr/>
        </p:nvGrpSpPr>
        <p:grpSpPr>
          <a:xfrm>
            <a:off x="7772899" y="2576286"/>
            <a:ext cx="144979" cy="90049"/>
            <a:chOff x="4923925" y="1877500"/>
            <a:chExt cx="59525" cy="36975"/>
          </a:xfrm>
        </p:grpSpPr>
        <p:sp>
          <p:nvSpPr>
            <p:cNvPr id="1987" name="Google Shape;1987;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66"/>
          <p:cNvGrpSpPr/>
          <p:nvPr/>
        </p:nvGrpSpPr>
        <p:grpSpPr>
          <a:xfrm>
            <a:off x="8067390" y="2558477"/>
            <a:ext cx="141447" cy="125667"/>
            <a:chOff x="5058450" y="1870100"/>
            <a:chExt cx="58075" cy="51600"/>
          </a:xfrm>
        </p:grpSpPr>
        <p:sp>
          <p:nvSpPr>
            <p:cNvPr id="1990" name="Google Shape;1990;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66"/>
          <p:cNvGrpSpPr/>
          <p:nvPr/>
        </p:nvGrpSpPr>
        <p:grpSpPr>
          <a:xfrm>
            <a:off x="7481905" y="2980885"/>
            <a:ext cx="101077" cy="107645"/>
            <a:chOff x="4811425" y="2065025"/>
            <a:chExt cx="41500" cy="44200"/>
          </a:xfrm>
        </p:grpSpPr>
        <p:sp>
          <p:nvSpPr>
            <p:cNvPr id="1993" name="Google Shape;1993;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66"/>
          <p:cNvGrpSpPr/>
          <p:nvPr/>
        </p:nvGrpSpPr>
        <p:grpSpPr>
          <a:xfrm>
            <a:off x="7774342" y="2981098"/>
            <a:ext cx="120867" cy="107218"/>
            <a:chOff x="4929875" y="2065025"/>
            <a:chExt cx="49625" cy="44025"/>
          </a:xfrm>
        </p:grpSpPr>
        <p:sp>
          <p:nvSpPr>
            <p:cNvPr id="1996" name="Google Shape;1996;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66"/>
          <p:cNvGrpSpPr/>
          <p:nvPr/>
        </p:nvGrpSpPr>
        <p:grpSpPr>
          <a:xfrm>
            <a:off x="8103011" y="2984112"/>
            <a:ext cx="70206" cy="101191"/>
            <a:chOff x="5083925" y="2066350"/>
            <a:chExt cx="28825" cy="41550"/>
          </a:xfrm>
        </p:grpSpPr>
        <p:sp>
          <p:nvSpPr>
            <p:cNvPr id="1999" name="Google Shape;1999;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66"/>
          <p:cNvGrpSpPr/>
          <p:nvPr/>
        </p:nvGrpSpPr>
        <p:grpSpPr>
          <a:xfrm>
            <a:off x="7134565" y="2999759"/>
            <a:ext cx="181026" cy="69896"/>
            <a:chOff x="4659775" y="2072775"/>
            <a:chExt cx="74325" cy="28700"/>
          </a:xfrm>
        </p:grpSpPr>
        <p:sp>
          <p:nvSpPr>
            <p:cNvPr id="2002" name="Google Shape;2002;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66"/>
          <p:cNvGrpSpPr/>
          <p:nvPr/>
        </p:nvGrpSpPr>
        <p:grpSpPr>
          <a:xfrm>
            <a:off x="8054421" y="2790324"/>
            <a:ext cx="167387" cy="89197"/>
            <a:chOff x="4662475" y="1976500"/>
            <a:chExt cx="68725" cy="36625"/>
          </a:xfrm>
        </p:grpSpPr>
        <p:sp>
          <p:nvSpPr>
            <p:cNvPr id="2006" name="Google Shape;2006;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66"/>
          <p:cNvGrpSpPr/>
          <p:nvPr/>
        </p:nvGrpSpPr>
        <p:grpSpPr>
          <a:xfrm>
            <a:off x="7751326" y="2793764"/>
            <a:ext cx="166899" cy="82317"/>
            <a:chOff x="4920150" y="1977875"/>
            <a:chExt cx="68525" cy="33800"/>
          </a:xfrm>
        </p:grpSpPr>
        <p:sp>
          <p:nvSpPr>
            <p:cNvPr id="2010" name="Google Shape;2010;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66"/>
          <p:cNvGrpSpPr/>
          <p:nvPr/>
        </p:nvGrpSpPr>
        <p:grpSpPr>
          <a:xfrm>
            <a:off x="7162483" y="3197682"/>
            <a:ext cx="125190" cy="127859"/>
            <a:chOff x="4676550" y="2160575"/>
            <a:chExt cx="51400" cy="52500"/>
          </a:xfrm>
        </p:grpSpPr>
        <p:sp>
          <p:nvSpPr>
            <p:cNvPr id="2014" name="Google Shape;2014;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66"/>
          <p:cNvGrpSpPr/>
          <p:nvPr/>
        </p:nvGrpSpPr>
        <p:grpSpPr>
          <a:xfrm>
            <a:off x="7459741" y="3204714"/>
            <a:ext cx="145405" cy="113794"/>
            <a:chOff x="4768325" y="2163475"/>
            <a:chExt cx="59700" cy="46725"/>
          </a:xfrm>
        </p:grpSpPr>
        <p:sp>
          <p:nvSpPr>
            <p:cNvPr id="2018" name="Google Shape;2018;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0" name="Google Shape;2020;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6" name="Google Shape;2026;p66"/>
          <p:cNvGrpSpPr/>
          <p:nvPr/>
        </p:nvGrpSpPr>
        <p:grpSpPr>
          <a:xfrm>
            <a:off x="7476059" y="3459808"/>
            <a:ext cx="112768" cy="106853"/>
            <a:chOff x="4768575" y="2253950"/>
            <a:chExt cx="46300" cy="43875"/>
          </a:xfrm>
        </p:grpSpPr>
        <p:sp>
          <p:nvSpPr>
            <p:cNvPr id="2027" name="Google Shape;2027;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66"/>
          <p:cNvGrpSpPr/>
          <p:nvPr/>
        </p:nvGrpSpPr>
        <p:grpSpPr>
          <a:xfrm>
            <a:off x="7775682" y="3948834"/>
            <a:ext cx="118187" cy="146246"/>
            <a:chOff x="4960900" y="2433225"/>
            <a:chExt cx="48525" cy="60050"/>
          </a:xfrm>
        </p:grpSpPr>
        <p:sp>
          <p:nvSpPr>
            <p:cNvPr id="2030" name="Google Shape;2030;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66"/>
          <p:cNvGrpSpPr/>
          <p:nvPr/>
        </p:nvGrpSpPr>
        <p:grpSpPr>
          <a:xfrm>
            <a:off x="7464247" y="4212895"/>
            <a:ext cx="136394" cy="143810"/>
            <a:chOff x="4854075" y="2527625"/>
            <a:chExt cx="56000" cy="59050"/>
          </a:xfrm>
        </p:grpSpPr>
        <p:sp>
          <p:nvSpPr>
            <p:cNvPr id="2033" name="Google Shape;2033;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66"/>
          <p:cNvGrpSpPr/>
          <p:nvPr/>
        </p:nvGrpSpPr>
        <p:grpSpPr>
          <a:xfrm>
            <a:off x="8088458" y="3676639"/>
            <a:ext cx="99312" cy="160797"/>
            <a:chOff x="5059700" y="2334775"/>
            <a:chExt cx="40775" cy="66025"/>
          </a:xfrm>
        </p:grpSpPr>
        <p:sp>
          <p:nvSpPr>
            <p:cNvPr id="2039" name="Google Shape;2039;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66"/>
          <p:cNvGrpSpPr/>
          <p:nvPr/>
        </p:nvGrpSpPr>
        <p:grpSpPr>
          <a:xfrm>
            <a:off x="8045622" y="3941771"/>
            <a:ext cx="184984" cy="160371"/>
            <a:chOff x="5037700" y="2430325"/>
            <a:chExt cx="75950" cy="65850"/>
          </a:xfrm>
        </p:grpSpPr>
        <p:sp>
          <p:nvSpPr>
            <p:cNvPr id="2049" name="Google Shape;2049;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66"/>
          <p:cNvGrpSpPr/>
          <p:nvPr/>
        </p:nvGrpSpPr>
        <p:grpSpPr>
          <a:xfrm>
            <a:off x="7465128" y="3708223"/>
            <a:ext cx="173014" cy="97629"/>
            <a:chOff x="4756975" y="2341800"/>
            <a:chExt cx="91975" cy="51925"/>
          </a:xfrm>
        </p:grpSpPr>
        <p:sp>
          <p:nvSpPr>
            <p:cNvPr id="2052" name="Google Shape;2052;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p66"/>
          <p:cNvGrpSpPr/>
          <p:nvPr/>
        </p:nvGrpSpPr>
        <p:grpSpPr>
          <a:xfrm>
            <a:off x="7732065" y="4196920"/>
            <a:ext cx="212497" cy="175761"/>
            <a:chOff x="4943575" y="2516350"/>
            <a:chExt cx="98675" cy="81700"/>
          </a:xfrm>
        </p:grpSpPr>
        <p:sp>
          <p:nvSpPr>
            <p:cNvPr id="2073" name="Google Shape;2073;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66"/>
          <p:cNvGrpSpPr/>
          <p:nvPr/>
        </p:nvGrpSpPr>
        <p:grpSpPr>
          <a:xfrm>
            <a:off x="1990126" y="3423163"/>
            <a:ext cx="965351" cy="134611"/>
            <a:chOff x="4411970" y="2962952"/>
            <a:chExt cx="706544" cy="104212"/>
          </a:xfrm>
        </p:grpSpPr>
        <p:sp>
          <p:nvSpPr>
            <p:cNvPr id="2152" name="Google Shape;2152;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66"/>
          <p:cNvGrpSpPr/>
          <p:nvPr/>
        </p:nvGrpSpPr>
        <p:grpSpPr>
          <a:xfrm>
            <a:off x="1990126" y="3012077"/>
            <a:ext cx="960158" cy="289172"/>
            <a:chOff x="4411970" y="2726085"/>
            <a:chExt cx="643107" cy="193659"/>
          </a:xfrm>
        </p:grpSpPr>
        <p:sp>
          <p:nvSpPr>
            <p:cNvPr id="2157" name="Google Shape;2157;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66"/>
          <p:cNvGrpSpPr/>
          <p:nvPr/>
        </p:nvGrpSpPr>
        <p:grpSpPr>
          <a:xfrm>
            <a:off x="993018" y="3278187"/>
            <a:ext cx="833173" cy="259209"/>
            <a:chOff x="4411970" y="4340222"/>
            <a:chExt cx="779467" cy="242683"/>
          </a:xfrm>
        </p:grpSpPr>
        <p:sp>
          <p:nvSpPr>
            <p:cNvPr id="2161" name="Google Shape;2161;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66"/>
          <p:cNvGrpSpPr/>
          <p:nvPr/>
        </p:nvGrpSpPr>
        <p:grpSpPr>
          <a:xfrm>
            <a:off x="1990126" y="2673933"/>
            <a:ext cx="965160" cy="216230"/>
            <a:chOff x="4411970" y="2468674"/>
            <a:chExt cx="747317" cy="167425"/>
          </a:xfrm>
        </p:grpSpPr>
        <p:sp>
          <p:nvSpPr>
            <p:cNvPr id="2165" name="Google Shape;2165;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66"/>
          <p:cNvGrpSpPr/>
          <p:nvPr/>
        </p:nvGrpSpPr>
        <p:grpSpPr>
          <a:xfrm>
            <a:off x="988873" y="2578650"/>
            <a:ext cx="810451" cy="319148"/>
            <a:chOff x="4411970" y="3686602"/>
            <a:chExt cx="797845" cy="314215"/>
          </a:xfrm>
        </p:grpSpPr>
        <p:sp>
          <p:nvSpPr>
            <p:cNvPr id="2168" name="Google Shape;2168;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66"/>
          <p:cNvGrpSpPr/>
          <p:nvPr/>
        </p:nvGrpSpPr>
        <p:grpSpPr>
          <a:xfrm>
            <a:off x="988970" y="2333174"/>
            <a:ext cx="1970333" cy="208784"/>
            <a:chOff x="6336019" y="3733725"/>
            <a:chExt cx="2566206" cy="351310"/>
          </a:xfrm>
        </p:grpSpPr>
        <p:sp>
          <p:nvSpPr>
            <p:cNvPr id="2175" name="Google Shape;2175;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66"/>
          <p:cNvGrpSpPr/>
          <p:nvPr/>
        </p:nvGrpSpPr>
        <p:grpSpPr>
          <a:xfrm>
            <a:off x="1990126" y="3940729"/>
            <a:ext cx="946551" cy="153200"/>
            <a:chOff x="4404545" y="3301592"/>
            <a:chExt cx="782403" cy="129272"/>
          </a:xfrm>
        </p:grpSpPr>
        <p:sp>
          <p:nvSpPr>
            <p:cNvPr id="2180" name="Google Shape;2180;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66"/>
          <p:cNvGrpSpPr/>
          <p:nvPr/>
        </p:nvGrpSpPr>
        <p:grpSpPr>
          <a:xfrm>
            <a:off x="1990126" y="3679688"/>
            <a:ext cx="962257" cy="139127"/>
            <a:chOff x="4411970" y="3131459"/>
            <a:chExt cx="710520" cy="117397"/>
          </a:xfrm>
        </p:grpSpPr>
        <p:sp>
          <p:nvSpPr>
            <p:cNvPr id="2183" name="Google Shape;2183;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85" name="Google Shape;2185;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6" name="Google Shape;2186;p66"/>
          <p:cNvGrpSpPr/>
          <p:nvPr/>
        </p:nvGrpSpPr>
        <p:grpSpPr>
          <a:xfrm>
            <a:off x="990271" y="3614482"/>
            <a:ext cx="823838" cy="458988"/>
            <a:chOff x="4411970" y="1801825"/>
            <a:chExt cx="734586" cy="409262"/>
          </a:xfrm>
        </p:grpSpPr>
        <p:sp>
          <p:nvSpPr>
            <p:cNvPr id="2187" name="Google Shape;2187;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66"/>
          <p:cNvGrpSpPr/>
          <p:nvPr/>
        </p:nvGrpSpPr>
        <p:grpSpPr>
          <a:xfrm>
            <a:off x="990271" y="4162908"/>
            <a:ext cx="856348" cy="212039"/>
            <a:chOff x="4411970" y="2233974"/>
            <a:chExt cx="763574" cy="189068"/>
          </a:xfrm>
        </p:grpSpPr>
        <p:sp>
          <p:nvSpPr>
            <p:cNvPr id="2190" name="Google Shape;2190;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66"/>
          <p:cNvGrpSpPr/>
          <p:nvPr/>
        </p:nvGrpSpPr>
        <p:grpSpPr>
          <a:xfrm>
            <a:off x="3100467" y="2338244"/>
            <a:ext cx="511602" cy="511602"/>
            <a:chOff x="5681300" y="2527788"/>
            <a:chExt cx="805800" cy="805800"/>
          </a:xfrm>
        </p:grpSpPr>
        <p:sp>
          <p:nvSpPr>
            <p:cNvPr id="2193" name="Google Shape;2193;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66"/>
          <p:cNvGrpSpPr/>
          <p:nvPr/>
        </p:nvGrpSpPr>
        <p:grpSpPr>
          <a:xfrm>
            <a:off x="3097662" y="3104827"/>
            <a:ext cx="513021" cy="512935"/>
            <a:chOff x="4049800" y="640400"/>
            <a:chExt cx="858900" cy="858900"/>
          </a:xfrm>
        </p:grpSpPr>
        <p:sp>
          <p:nvSpPr>
            <p:cNvPr id="2196" name="Google Shape;2196;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66"/>
          <p:cNvGrpSpPr/>
          <p:nvPr/>
        </p:nvGrpSpPr>
        <p:grpSpPr>
          <a:xfrm>
            <a:off x="3014861" y="3756719"/>
            <a:ext cx="686489" cy="686585"/>
            <a:chOff x="5080188" y="927900"/>
            <a:chExt cx="961200" cy="961200"/>
          </a:xfrm>
        </p:grpSpPr>
        <p:sp>
          <p:nvSpPr>
            <p:cNvPr id="2199" name="Google Shape;2199;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66"/>
          <p:cNvGrpSpPr/>
          <p:nvPr/>
        </p:nvGrpSpPr>
        <p:grpSpPr>
          <a:xfrm>
            <a:off x="3798012" y="3849448"/>
            <a:ext cx="510373" cy="510937"/>
            <a:chOff x="7508249" y="1522825"/>
            <a:chExt cx="1326332" cy="1322987"/>
          </a:xfrm>
        </p:grpSpPr>
        <p:sp>
          <p:nvSpPr>
            <p:cNvPr id="2208" name="Google Shape;2208;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66"/>
          <p:cNvGrpSpPr/>
          <p:nvPr/>
        </p:nvGrpSpPr>
        <p:grpSpPr>
          <a:xfrm>
            <a:off x="4489605" y="3850853"/>
            <a:ext cx="492652" cy="503348"/>
            <a:chOff x="6039282" y="1042577"/>
            <a:chExt cx="734315" cy="731929"/>
          </a:xfrm>
        </p:grpSpPr>
        <p:sp>
          <p:nvSpPr>
            <p:cNvPr id="2219" name="Google Shape;2219;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66"/>
          <p:cNvGrpSpPr/>
          <p:nvPr/>
        </p:nvGrpSpPr>
        <p:grpSpPr>
          <a:xfrm>
            <a:off x="5130019" y="2346894"/>
            <a:ext cx="483304" cy="504902"/>
            <a:chOff x="1825800" y="1651625"/>
            <a:chExt cx="568125" cy="591775"/>
          </a:xfrm>
        </p:grpSpPr>
        <p:sp>
          <p:nvSpPr>
            <p:cNvPr id="2241" name="Google Shape;2241;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7" name="Google Shape;2247;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5" name="Shape 2255"/>
        <p:cNvGrpSpPr/>
        <p:nvPr/>
      </p:nvGrpSpPr>
      <p:grpSpPr>
        <a:xfrm>
          <a:off x="0" y="0"/>
          <a:ext cx="0" cy="0"/>
          <a:chOff x="0" y="0"/>
          <a:chExt cx="0" cy="0"/>
        </a:xfrm>
      </p:grpSpPr>
      <p:grpSp>
        <p:nvGrpSpPr>
          <p:cNvPr id="2256" name="Google Shape;2256;p67"/>
          <p:cNvGrpSpPr/>
          <p:nvPr/>
        </p:nvGrpSpPr>
        <p:grpSpPr>
          <a:xfrm>
            <a:off x="745571" y="1168666"/>
            <a:ext cx="2492868" cy="1379876"/>
            <a:chOff x="2654821" y="2311071"/>
            <a:chExt cx="2279715" cy="1262120"/>
          </a:xfrm>
        </p:grpSpPr>
        <p:grpSp>
          <p:nvGrpSpPr>
            <p:cNvPr id="2257" name="Google Shape;2257;p67"/>
            <p:cNvGrpSpPr/>
            <p:nvPr/>
          </p:nvGrpSpPr>
          <p:grpSpPr>
            <a:xfrm>
              <a:off x="4034269" y="2840745"/>
              <a:ext cx="40212" cy="36437"/>
              <a:chOff x="4293400" y="2574725"/>
              <a:chExt cx="84425" cy="80100"/>
            </a:xfrm>
          </p:grpSpPr>
          <p:sp>
            <p:nvSpPr>
              <p:cNvPr id="2258" name="Google Shape;2258;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9" name="Google Shape;2259;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67"/>
            <p:cNvGrpSpPr/>
            <p:nvPr/>
          </p:nvGrpSpPr>
          <p:grpSpPr>
            <a:xfrm>
              <a:off x="3894606" y="2334874"/>
              <a:ext cx="913198" cy="518984"/>
              <a:chOff x="4000175" y="1462675"/>
              <a:chExt cx="1917275" cy="1140875"/>
            </a:xfrm>
          </p:grpSpPr>
          <p:sp>
            <p:nvSpPr>
              <p:cNvPr id="2261" name="Google Shape;2261;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2" name="Google Shape;2262;p67"/>
              <p:cNvGrpSpPr/>
              <p:nvPr/>
            </p:nvGrpSpPr>
            <p:grpSpPr>
              <a:xfrm>
                <a:off x="4000175" y="1462675"/>
                <a:ext cx="1917275" cy="1140875"/>
                <a:chOff x="4000175" y="1462675"/>
                <a:chExt cx="1917275" cy="1140875"/>
              </a:xfrm>
            </p:grpSpPr>
            <p:sp>
              <p:nvSpPr>
                <p:cNvPr id="2263" name="Google Shape;2263;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4" name="Google Shape;2264;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8" name="Google Shape;2268;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9" name="Google Shape;2269;p67"/>
            <p:cNvGrpSpPr/>
            <p:nvPr/>
          </p:nvGrpSpPr>
          <p:grpSpPr>
            <a:xfrm>
              <a:off x="3875768" y="2846704"/>
              <a:ext cx="44796" cy="47366"/>
              <a:chOff x="3960625" y="2587825"/>
              <a:chExt cx="94050" cy="104125"/>
            </a:xfrm>
          </p:grpSpPr>
          <p:sp>
            <p:nvSpPr>
              <p:cNvPr id="2270" name="Google Shape;2270;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1" name="Google Shape;2271;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67"/>
            <p:cNvGrpSpPr/>
            <p:nvPr/>
          </p:nvGrpSpPr>
          <p:grpSpPr>
            <a:xfrm>
              <a:off x="3782759" y="2807162"/>
              <a:ext cx="82686" cy="85487"/>
              <a:chOff x="3765350" y="2500900"/>
              <a:chExt cx="173600" cy="187925"/>
            </a:xfrm>
          </p:grpSpPr>
          <p:sp>
            <p:nvSpPr>
              <p:cNvPr id="2273" name="Google Shape;2273;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4" name="Google Shape;2274;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67"/>
            <p:cNvGrpSpPr/>
            <p:nvPr/>
          </p:nvGrpSpPr>
          <p:grpSpPr>
            <a:xfrm>
              <a:off x="3775674" y="2798496"/>
              <a:ext cx="40545" cy="23564"/>
              <a:chOff x="3750475" y="2481850"/>
              <a:chExt cx="85125" cy="51800"/>
            </a:xfrm>
          </p:grpSpPr>
          <p:sp>
            <p:nvSpPr>
              <p:cNvPr id="2280" name="Google Shape;2280;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2" name="Google Shape;2282;p67"/>
            <p:cNvGrpSpPr/>
            <p:nvPr/>
          </p:nvGrpSpPr>
          <p:grpSpPr>
            <a:xfrm>
              <a:off x="3716946" y="2776024"/>
              <a:ext cx="81971" cy="76912"/>
              <a:chOff x="3627175" y="2432450"/>
              <a:chExt cx="172100" cy="169075"/>
            </a:xfrm>
          </p:grpSpPr>
          <p:sp>
            <p:nvSpPr>
              <p:cNvPr id="2283" name="Google Shape;2283;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5" name="Google Shape;2285;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6" name="Google Shape;2286;p67"/>
            <p:cNvGrpSpPr/>
            <p:nvPr/>
          </p:nvGrpSpPr>
          <p:grpSpPr>
            <a:xfrm>
              <a:off x="3685682" y="2845624"/>
              <a:ext cx="29311" cy="45055"/>
              <a:chOff x="3561536" y="2585450"/>
              <a:chExt cx="61539" cy="99045"/>
            </a:xfrm>
          </p:grpSpPr>
          <p:sp>
            <p:nvSpPr>
              <p:cNvPr id="2287" name="Google Shape;2287;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9" name="Google Shape;2289;p67"/>
            <p:cNvGrpSpPr/>
            <p:nvPr/>
          </p:nvGrpSpPr>
          <p:grpSpPr>
            <a:xfrm>
              <a:off x="3849905" y="2572252"/>
              <a:ext cx="74339" cy="119559"/>
              <a:chOff x="3906325" y="1984500"/>
              <a:chExt cx="156075" cy="262825"/>
            </a:xfrm>
          </p:grpSpPr>
          <p:sp>
            <p:nvSpPr>
              <p:cNvPr id="2290" name="Google Shape;2290;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1" name="Google Shape;2291;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67"/>
            <p:cNvGrpSpPr/>
            <p:nvPr/>
          </p:nvGrpSpPr>
          <p:grpSpPr>
            <a:xfrm>
              <a:off x="2654821" y="2414345"/>
              <a:ext cx="667570" cy="558731"/>
              <a:chOff x="1397225" y="1637375"/>
              <a:chExt cx="1401575" cy="1228250"/>
            </a:xfrm>
          </p:grpSpPr>
          <p:sp>
            <p:nvSpPr>
              <p:cNvPr id="2293" name="Google Shape;2293;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4" name="Google Shape;2294;p67"/>
              <p:cNvGrpSpPr/>
              <p:nvPr/>
            </p:nvGrpSpPr>
            <p:grpSpPr>
              <a:xfrm>
                <a:off x="1397225" y="1637375"/>
                <a:ext cx="1398775" cy="1228250"/>
                <a:chOff x="1397225" y="1637375"/>
                <a:chExt cx="1398775" cy="1228250"/>
              </a:xfrm>
            </p:grpSpPr>
            <p:sp>
              <p:nvSpPr>
                <p:cNvPr id="2295" name="Google Shape;2295;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7" name="Google Shape;2297;p67"/>
            <p:cNvGrpSpPr/>
            <p:nvPr/>
          </p:nvGrpSpPr>
          <p:grpSpPr>
            <a:xfrm>
              <a:off x="3230417" y="3103734"/>
              <a:ext cx="282982" cy="280332"/>
              <a:chOff x="2605700" y="3152850"/>
              <a:chExt cx="594125" cy="616250"/>
            </a:xfrm>
          </p:grpSpPr>
          <p:sp>
            <p:nvSpPr>
              <p:cNvPr id="2298" name="Google Shape;2298;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9" name="Google Shape;2299;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00" name="Google Shape;2300;p67"/>
            <p:cNvGrpSpPr/>
            <p:nvPr/>
          </p:nvGrpSpPr>
          <p:grpSpPr>
            <a:xfrm>
              <a:off x="3265985" y="3226989"/>
              <a:ext cx="87151" cy="346202"/>
              <a:chOff x="2680375" y="3423800"/>
              <a:chExt cx="182975" cy="761050"/>
            </a:xfrm>
          </p:grpSpPr>
          <p:sp>
            <p:nvSpPr>
              <p:cNvPr id="2301" name="Google Shape;2301;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2" name="Google Shape;2302;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67"/>
            <p:cNvGrpSpPr/>
            <p:nvPr/>
          </p:nvGrpSpPr>
          <p:grpSpPr>
            <a:xfrm>
              <a:off x="3855466" y="3289811"/>
              <a:ext cx="112514" cy="94210"/>
              <a:chOff x="3918000" y="3561900"/>
              <a:chExt cx="236225" cy="207100"/>
            </a:xfrm>
          </p:grpSpPr>
          <p:sp>
            <p:nvSpPr>
              <p:cNvPr id="2304" name="Google Shape;2304;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5" name="Google Shape;2305;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6" name="Google Shape;2306;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09" name="Google Shape;2309;p67"/>
            <p:cNvGrpSpPr/>
            <p:nvPr/>
          </p:nvGrpSpPr>
          <p:grpSpPr>
            <a:xfrm>
              <a:off x="2905224" y="2311071"/>
              <a:ext cx="596721" cy="528992"/>
              <a:chOff x="1922950" y="1410350"/>
              <a:chExt cx="1252825" cy="1162875"/>
            </a:xfrm>
          </p:grpSpPr>
          <p:sp>
            <p:nvSpPr>
              <p:cNvPr id="2310" name="Google Shape;2310;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26" name="Google Shape;2326;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46" name="Google Shape;2346;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47" name="Google Shape;2347;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8" name="Google Shape;2348;p67"/>
            <p:cNvGrpSpPr/>
            <p:nvPr/>
          </p:nvGrpSpPr>
          <p:grpSpPr>
            <a:xfrm>
              <a:off x="3280929" y="3294542"/>
              <a:ext cx="109894" cy="272224"/>
              <a:chOff x="2711750" y="3572300"/>
              <a:chExt cx="230725" cy="598425"/>
            </a:xfrm>
          </p:grpSpPr>
          <p:sp>
            <p:nvSpPr>
              <p:cNvPr id="2349" name="Google Shape;2349;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67"/>
            <p:cNvGrpSpPr/>
            <p:nvPr/>
          </p:nvGrpSpPr>
          <p:grpSpPr>
            <a:xfrm>
              <a:off x="3790439" y="2408636"/>
              <a:ext cx="73017" cy="75684"/>
              <a:chOff x="3781475" y="1624825"/>
              <a:chExt cx="153300" cy="166375"/>
            </a:xfrm>
          </p:grpSpPr>
          <p:sp>
            <p:nvSpPr>
              <p:cNvPr id="2353" name="Google Shape;2353;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67"/>
            <p:cNvGrpSpPr/>
            <p:nvPr/>
          </p:nvGrpSpPr>
          <p:grpSpPr>
            <a:xfrm>
              <a:off x="4403342" y="3107749"/>
              <a:ext cx="316680" cy="101374"/>
              <a:chOff x="5068275" y="3161675"/>
              <a:chExt cx="664875" cy="222850"/>
            </a:xfrm>
          </p:grpSpPr>
          <p:sp>
            <p:nvSpPr>
              <p:cNvPr id="2365" name="Google Shape;2365;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8" name="Google Shape;2398;p67"/>
            <p:cNvGrpSpPr/>
            <p:nvPr/>
          </p:nvGrpSpPr>
          <p:grpSpPr>
            <a:xfrm>
              <a:off x="3697513" y="2707266"/>
              <a:ext cx="59549" cy="79733"/>
              <a:chOff x="3586375" y="2281300"/>
              <a:chExt cx="125025" cy="175275"/>
            </a:xfrm>
          </p:grpSpPr>
          <p:sp>
            <p:nvSpPr>
              <p:cNvPr id="2399" name="Google Shape;2399;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67"/>
            <p:cNvGrpSpPr/>
            <p:nvPr/>
          </p:nvGrpSpPr>
          <p:grpSpPr>
            <a:xfrm>
              <a:off x="4513224" y="3221724"/>
              <a:ext cx="274563" cy="280321"/>
              <a:chOff x="5298975" y="3412225"/>
              <a:chExt cx="576450" cy="616225"/>
            </a:xfrm>
          </p:grpSpPr>
          <p:sp>
            <p:nvSpPr>
              <p:cNvPr id="2403" name="Google Shape;2403;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4" name="Google Shape;2404;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5" name="Google Shape;2405;p67"/>
            <p:cNvGrpSpPr/>
            <p:nvPr/>
          </p:nvGrpSpPr>
          <p:grpSpPr>
            <a:xfrm>
              <a:off x="4824403" y="3421846"/>
              <a:ext cx="110132" cy="130647"/>
              <a:chOff x="5952300" y="3852150"/>
              <a:chExt cx="231225" cy="287200"/>
            </a:xfrm>
          </p:grpSpPr>
          <p:sp>
            <p:nvSpPr>
              <p:cNvPr id="2406" name="Google Shape;2406;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8" name="Google Shape;2408;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6" name="Google Shape;2416;p67"/>
            <p:cNvGrpSpPr/>
            <p:nvPr/>
          </p:nvGrpSpPr>
          <p:grpSpPr>
            <a:xfrm>
              <a:off x="4295710" y="3079670"/>
              <a:ext cx="14968" cy="27135"/>
              <a:chOff x="4842300" y="3099950"/>
              <a:chExt cx="31425" cy="59650"/>
            </a:xfrm>
          </p:grpSpPr>
          <p:sp>
            <p:nvSpPr>
              <p:cNvPr id="2417" name="Google Shape;2417;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67"/>
            <p:cNvGrpSpPr/>
            <p:nvPr/>
          </p:nvGrpSpPr>
          <p:grpSpPr>
            <a:xfrm>
              <a:off x="3831056" y="2816010"/>
              <a:ext cx="37378" cy="27612"/>
              <a:chOff x="3866750" y="2520350"/>
              <a:chExt cx="78475" cy="60700"/>
            </a:xfrm>
          </p:grpSpPr>
          <p:sp>
            <p:nvSpPr>
              <p:cNvPr id="2430" name="Google Shape;2430;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51" name="Google Shape;2451;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63" name="Google Shape;2463;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6" name="Google Shape;2476;p67"/>
            <p:cNvGrpSpPr/>
            <p:nvPr/>
          </p:nvGrpSpPr>
          <p:grpSpPr>
            <a:xfrm>
              <a:off x="3632736" y="3051591"/>
              <a:ext cx="63288" cy="45217"/>
              <a:chOff x="3450375" y="3038225"/>
              <a:chExt cx="132875" cy="99400"/>
            </a:xfrm>
          </p:grpSpPr>
          <p:sp>
            <p:nvSpPr>
              <p:cNvPr id="2477" name="Google Shape;2477;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88" name="Google Shape;2488;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98" name="Google Shape;2498;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04" name="Google Shape;2504;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67"/>
          <p:cNvGrpSpPr/>
          <p:nvPr/>
        </p:nvGrpSpPr>
        <p:grpSpPr>
          <a:xfrm>
            <a:off x="3508906" y="1213377"/>
            <a:ext cx="2078182" cy="1366558"/>
            <a:chOff x="235800" y="830650"/>
            <a:chExt cx="6978450" cy="4588844"/>
          </a:xfrm>
        </p:grpSpPr>
        <p:sp>
          <p:nvSpPr>
            <p:cNvPr id="2515" name="Google Shape;2515;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7"/>
          <p:cNvGrpSpPr/>
          <p:nvPr/>
        </p:nvGrpSpPr>
        <p:grpSpPr>
          <a:xfrm>
            <a:off x="742628" y="3064442"/>
            <a:ext cx="2622876" cy="1333540"/>
            <a:chOff x="238125" y="1038125"/>
            <a:chExt cx="7146800" cy="3633625"/>
          </a:xfrm>
        </p:grpSpPr>
        <p:sp>
          <p:nvSpPr>
            <p:cNvPr id="2522" name="Google Shape;2522;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67"/>
          <p:cNvGrpSpPr/>
          <p:nvPr/>
        </p:nvGrpSpPr>
        <p:grpSpPr>
          <a:xfrm>
            <a:off x="5857556" y="1206552"/>
            <a:ext cx="2590840" cy="1380235"/>
            <a:chOff x="233350" y="949250"/>
            <a:chExt cx="7137300" cy="3802300"/>
          </a:xfrm>
        </p:grpSpPr>
        <p:sp>
          <p:nvSpPr>
            <p:cNvPr id="4095" name="Google Shape;4095;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67"/>
          <p:cNvGrpSpPr/>
          <p:nvPr/>
        </p:nvGrpSpPr>
        <p:grpSpPr>
          <a:xfrm>
            <a:off x="7671985" y="3251325"/>
            <a:ext cx="104231" cy="320340"/>
            <a:chOff x="7564426" y="3224343"/>
            <a:chExt cx="119985" cy="368801"/>
          </a:xfrm>
        </p:grpSpPr>
        <p:sp>
          <p:nvSpPr>
            <p:cNvPr id="4147" name="Google Shape;4147;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7"/>
          <p:cNvGrpSpPr/>
          <p:nvPr/>
        </p:nvGrpSpPr>
        <p:grpSpPr>
          <a:xfrm>
            <a:off x="7371473" y="3245427"/>
            <a:ext cx="189489" cy="332132"/>
            <a:chOff x="8370831" y="3202002"/>
            <a:chExt cx="218129" cy="382376"/>
          </a:xfrm>
        </p:grpSpPr>
        <p:sp>
          <p:nvSpPr>
            <p:cNvPr id="4150" name="Google Shape;4150;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7"/>
          <p:cNvGrpSpPr/>
          <p:nvPr/>
        </p:nvGrpSpPr>
        <p:grpSpPr>
          <a:xfrm>
            <a:off x="8094863" y="3656559"/>
            <a:ext cx="309429" cy="267000"/>
            <a:chOff x="6742064" y="3750480"/>
            <a:chExt cx="399315" cy="344560"/>
          </a:xfrm>
        </p:grpSpPr>
        <p:sp>
          <p:nvSpPr>
            <p:cNvPr id="4153" name="Google Shape;4153;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67"/>
          <p:cNvGrpSpPr/>
          <p:nvPr/>
        </p:nvGrpSpPr>
        <p:grpSpPr>
          <a:xfrm>
            <a:off x="7633882" y="4007606"/>
            <a:ext cx="180437" cy="281608"/>
            <a:chOff x="7248525" y="3739696"/>
            <a:chExt cx="230531" cy="359790"/>
          </a:xfrm>
        </p:grpSpPr>
        <p:sp>
          <p:nvSpPr>
            <p:cNvPr id="4156" name="Google Shape;4156;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67"/>
          <p:cNvGrpSpPr/>
          <p:nvPr/>
        </p:nvGrpSpPr>
        <p:grpSpPr>
          <a:xfrm>
            <a:off x="7879801" y="3650830"/>
            <a:ext cx="162896" cy="278710"/>
            <a:chOff x="7601242" y="3729267"/>
            <a:chExt cx="222566" cy="380803"/>
          </a:xfrm>
        </p:grpSpPr>
        <p:sp>
          <p:nvSpPr>
            <p:cNvPr id="4159" name="Google Shape;4159;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67"/>
          <p:cNvGrpSpPr/>
          <p:nvPr/>
        </p:nvGrpSpPr>
        <p:grpSpPr>
          <a:xfrm>
            <a:off x="7369446" y="3651971"/>
            <a:ext cx="193543" cy="275990"/>
            <a:chOff x="8304647" y="3738687"/>
            <a:chExt cx="225076" cy="320956"/>
          </a:xfrm>
        </p:grpSpPr>
        <p:sp>
          <p:nvSpPr>
            <p:cNvPr id="4163" name="Google Shape;4163;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67"/>
          <p:cNvGrpSpPr/>
          <p:nvPr/>
        </p:nvGrpSpPr>
        <p:grpSpPr>
          <a:xfrm>
            <a:off x="7641939" y="3651971"/>
            <a:ext cx="178492" cy="275990"/>
            <a:chOff x="8615101" y="3738687"/>
            <a:chExt cx="207573" cy="320956"/>
          </a:xfrm>
        </p:grpSpPr>
        <p:sp>
          <p:nvSpPr>
            <p:cNvPr id="4167" name="Google Shape;4167;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0" name="Google Shape;4170;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1" name="Google Shape;4171;p67"/>
          <p:cNvGrpSpPr/>
          <p:nvPr/>
        </p:nvGrpSpPr>
        <p:grpSpPr>
          <a:xfrm>
            <a:off x="6036644" y="3773459"/>
            <a:ext cx="557670" cy="511283"/>
            <a:chOff x="6015419" y="3716859"/>
            <a:chExt cx="557671" cy="511283"/>
          </a:xfrm>
        </p:grpSpPr>
        <p:sp>
          <p:nvSpPr>
            <p:cNvPr id="4172" name="Google Shape;4172;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3" name="Google Shape;4173;p67"/>
            <p:cNvGrpSpPr/>
            <p:nvPr/>
          </p:nvGrpSpPr>
          <p:grpSpPr>
            <a:xfrm>
              <a:off x="6036094" y="3716980"/>
              <a:ext cx="529860" cy="510468"/>
              <a:chOff x="6036094" y="3716980"/>
              <a:chExt cx="529860" cy="510468"/>
            </a:xfrm>
          </p:grpSpPr>
          <p:sp>
            <p:nvSpPr>
              <p:cNvPr id="4174" name="Google Shape;4174;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4" name="Google Shape;4184;p67"/>
          <p:cNvGrpSpPr/>
          <p:nvPr/>
        </p:nvGrpSpPr>
        <p:grpSpPr>
          <a:xfrm>
            <a:off x="6665529" y="3130228"/>
            <a:ext cx="576302" cy="511871"/>
            <a:chOff x="6644304" y="3073628"/>
            <a:chExt cx="576302" cy="511871"/>
          </a:xfrm>
        </p:grpSpPr>
        <p:sp>
          <p:nvSpPr>
            <p:cNvPr id="4185" name="Google Shape;4185;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6" name="Google Shape;4186;p67"/>
            <p:cNvGrpSpPr/>
            <p:nvPr/>
          </p:nvGrpSpPr>
          <p:grpSpPr>
            <a:xfrm>
              <a:off x="6712169" y="3085440"/>
              <a:ext cx="481622" cy="494913"/>
              <a:chOff x="6712169" y="3085440"/>
              <a:chExt cx="481622" cy="494913"/>
            </a:xfrm>
          </p:grpSpPr>
          <p:sp>
            <p:nvSpPr>
              <p:cNvPr id="4187" name="Google Shape;4187;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5" name="Google Shape;4195;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6" name="Google Shape;4196;p67"/>
          <p:cNvGrpSpPr/>
          <p:nvPr/>
        </p:nvGrpSpPr>
        <p:grpSpPr>
          <a:xfrm>
            <a:off x="6673379" y="3773223"/>
            <a:ext cx="560631" cy="511352"/>
            <a:chOff x="6652154" y="3716623"/>
            <a:chExt cx="560631" cy="511352"/>
          </a:xfrm>
        </p:grpSpPr>
        <p:sp>
          <p:nvSpPr>
            <p:cNvPr id="4197" name="Google Shape;4197;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8" name="Google Shape;4198;p67"/>
            <p:cNvGrpSpPr/>
            <p:nvPr/>
          </p:nvGrpSpPr>
          <p:grpSpPr>
            <a:xfrm>
              <a:off x="6669657" y="3716715"/>
              <a:ext cx="466779" cy="464290"/>
              <a:chOff x="6669657" y="3716715"/>
              <a:chExt cx="466779" cy="464290"/>
            </a:xfrm>
          </p:grpSpPr>
          <p:sp>
            <p:nvSpPr>
              <p:cNvPr id="4199" name="Google Shape;4199;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67"/>
          <p:cNvGrpSpPr/>
          <p:nvPr/>
        </p:nvGrpSpPr>
        <p:grpSpPr>
          <a:xfrm>
            <a:off x="7867470" y="4054631"/>
            <a:ext cx="187557" cy="187557"/>
            <a:chOff x="8565775" y="671075"/>
            <a:chExt cx="441000" cy="441000"/>
          </a:xfrm>
        </p:grpSpPr>
        <p:sp>
          <p:nvSpPr>
            <p:cNvPr id="4213" name="Google Shape;4213;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5" name="Google Shape;4215;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67"/>
          <p:cNvGrpSpPr/>
          <p:nvPr/>
        </p:nvGrpSpPr>
        <p:grpSpPr>
          <a:xfrm>
            <a:off x="6021325" y="3132850"/>
            <a:ext cx="587871" cy="512373"/>
            <a:chOff x="6000100" y="3076250"/>
            <a:chExt cx="587871" cy="512373"/>
          </a:xfrm>
        </p:grpSpPr>
        <p:sp>
          <p:nvSpPr>
            <p:cNvPr id="4218" name="Google Shape;4218;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9" name="Google Shape;4219;p67"/>
            <p:cNvGrpSpPr/>
            <p:nvPr/>
          </p:nvGrpSpPr>
          <p:grpSpPr>
            <a:xfrm>
              <a:off x="6031360" y="3076713"/>
              <a:ext cx="539107" cy="480965"/>
              <a:chOff x="6031360" y="3076713"/>
              <a:chExt cx="539107" cy="480965"/>
            </a:xfrm>
          </p:grpSpPr>
          <p:sp>
            <p:nvSpPr>
              <p:cNvPr id="4220" name="Google Shape;4220;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7" name="Google Shape;4227;p67"/>
          <p:cNvGrpSpPr/>
          <p:nvPr/>
        </p:nvGrpSpPr>
        <p:grpSpPr>
          <a:xfrm>
            <a:off x="3597785" y="3065882"/>
            <a:ext cx="2241344" cy="1330656"/>
            <a:chOff x="3597785" y="3065882"/>
            <a:chExt cx="2241344" cy="1330656"/>
          </a:xfrm>
        </p:grpSpPr>
        <p:grpSp>
          <p:nvGrpSpPr>
            <p:cNvPr id="4228" name="Google Shape;4228;p67"/>
            <p:cNvGrpSpPr/>
            <p:nvPr/>
          </p:nvGrpSpPr>
          <p:grpSpPr>
            <a:xfrm>
              <a:off x="5296908" y="3937355"/>
              <a:ext cx="143198" cy="32380"/>
              <a:chOff x="5296908" y="3937355"/>
              <a:chExt cx="143198" cy="32380"/>
            </a:xfrm>
          </p:grpSpPr>
          <p:sp>
            <p:nvSpPr>
              <p:cNvPr id="4229" name="Google Shape;4229;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67"/>
              <p:cNvGrpSpPr/>
              <p:nvPr/>
            </p:nvGrpSpPr>
            <p:grpSpPr>
              <a:xfrm>
                <a:off x="5402331" y="3937355"/>
                <a:ext cx="37776" cy="32380"/>
                <a:chOff x="5402331" y="3937355"/>
                <a:chExt cx="37776" cy="32380"/>
              </a:xfrm>
            </p:grpSpPr>
            <p:sp>
              <p:nvSpPr>
                <p:cNvPr id="4231" name="Google Shape;4231;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7"/>
              <p:cNvGrpSpPr/>
              <p:nvPr/>
            </p:nvGrpSpPr>
            <p:grpSpPr>
              <a:xfrm>
                <a:off x="5296908" y="3937355"/>
                <a:ext cx="37783" cy="32380"/>
                <a:chOff x="5296908" y="3937355"/>
                <a:chExt cx="37783" cy="32380"/>
              </a:xfrm>
            </p:grpSpPr>
            <p:sp>
              <p:nvSpPr>
                <p:cNvPr id="4234" name="Google Shape;4234;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6" name="Google Shape;4236;p67"/>
            <p:cNvGrpSpPr/>
            <p:nvPr/>
          </p:nvGrpSpPr>
          <p:grpSpPr>
            <a:xfrm>
              <a:off x="4724163" y="3119631"/>
              <a:ext cx="120838" cy="84218"/>
              <a:chOff x="4724163" y="3119631"/>
              <a:chExt cx="120838" cy="84218"/>
            </a:xfrm>
          </p:grpSpPr>
          <p:grpSp>
            <p:nvGrpSpPr>
              <p:cNvPr id="4237" name="Google Shape;4237;p67"/>
              <p:cNvGrpSpPr/>
              <p:nvPr/>
            </p:nvGrpSpPr>
            <p:grpSpPr>
              <a:xfrm>
                <a:off x="4746712" y="3132773"/>
                <a:ext cx="86869" cy="56424"/>
                <a:chOff x="4746712" y="3132773"/>
                <a:chExt cx="86869" cy="56424"/>
              </a:xfrm>
            </p:grpSpPr>
            <p:sp>
              <p:nvSpPr>
                <p:cNvPr id="4238" name="Google Shape;4238;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7"/>
              <p:cNvGrpSpPr/>
              <p:nvPr/>
            </p:nvGrpSpPr>
            <p:grpSpPr>
              <a:xfrm>
                <a:off x="4773634" y="3143336"/>
                <a:ext cx="37776" cy="32451"/>
                <a:chOff x="4773634" y="3143336"/>
                <a:chExt cx="37776" cy="32451"/>
              </a:xfrm>
            </p:grpSpPr>
            <p:sp>
              <p:nvSpPr>
                <p:cNvPr id="4241" name="Google Shape;4241;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7"/>
              <p:cNvGrpSpPr/>
              <p:nvPr/>
            </p:nvGrpSpPr>
            <p:grpSpPr>
              <a:xfrm>
                <a:off x="4724163" y="3131248"/>
                <a:ext cx="37776" cy="32459"/>
                <a:chOff x="4724163" y="3131248"/>
                <a:chExt cx="37776" cy="32459"/>
              </a:xfrm>
            </p:grpSpPr>
            <p:sp>
              <p:nvSpPr>
                <p:cNvPr id="4244" name="Google Shape;4244;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7"/>
              <p:cNvGrpSpPr/>
              <p:nvPr/>
            </p:nvGrpSpPr>
            <p:grpSpPr>
              <a:xfrm>
                <a:off x="4755081" y="3176054"/>
                <a:ext cx="32357" cy="27795"/>
                <a:chOff x="4755081" y="3176054"/>
                <a:chExt cx="32357" cy="27795"/>
              </a:xfrm>
            </p:grpSpPr>
            <p:sp>
              <p:nvSpPr>
                <p:cNvPr id="4247" name="Google Shape;4247;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7"/>
              <p:cNvGrpSpPr/>
              <p:nvPr/>
            </p:nvGrpSpPr>
            <p:grpSpPr>
              <a:xfrm>
                <a:off x="4812550" y="3119631"/>
                <a:ext cx="32451" cy="27803"/>
                <a:chOff x="4812550" y="3119631"/>
                <a:chExt cx="32451" cy="27803"/>
              </a:xfrm>
            </p:grpSpPr>
            <p:sp>
              <p:nvSpPr>
                <p:cNvPr id="4250" name="Google Shape;4250;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2" name="Google Shape;4252;p67"/>
            <p:cNvGrpSpPr/>
            <p:nvPr/>
          </p:nvGrpSpPr>
          <p:grpSpPr>
            <a:xfrm>
              <a:off x="5382826" y="4027197"/>
              <a:ext cx="268967" cy="250422"/>
              <a:chOff x="5382826" y="4027197"/>
              <a:chExt cx="268967" cy="250422"/>
            </a:xfrm>
          </p:grpSpPr>
          <p:grpSp>
            <p:nvGrpSpPr>
              <p:cNvPr id="4253" name="Google Shape;4253;p67"/>
              <p:cNvGrpSpPr/>
              <p:nvPr/>
            </p:nvGrpSpPr>
            <p:grpSpPr>
              <a:xfrm>
                <a:off x="5405280" y="4042510"/>
                <a:ext cx="237570" cy="218647"/>
                <a:chOff x="5405280" y="4042510"/>
                <a:chExt cx="237570" cy="218647"/>
              </a:xfrm>
            </p:grpSpPr>
            <p:sp>
              <p:nvSpPr>
                <p:cNvPr id="4254" name="Google Shape;4254;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7"/>
              <p:cNvGrpSpPr/>
              <p:nvPr/>
            </p:nvGrpSpPr>
            <p:grpSpPr>
              <a:xfrm>
                <a:off x="5382826" y="4125549"/>
                <a:ext cx="37776" cy="32380"/>
                <a:chOff x="5382826" y="4125549"/>
                <a:chExt cx="37776" cy="32380"/>
              </a:xfrm>
            </p:grpSpPr>
            <p:sp>
              <p:nvSpPr>
                <p:cNvPr id="4261" name="Google Shape;4261;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7"/>
              <p:cNvGrpSpPr/>
              <p:nvPr/>
            </p:nvGrpSpPr>
            <p:grpSpPr>
              <a:xfrm>
                <a:off x="5475680" y="4195587"/>
                <a:ext cx="37783" cy="32364"/>
                <a:chOff x="5475680" y="4195587"/>
                <a:chExt cx="37783" cy="32364"/>
              </a:xfrm>
            </p:grpSpPr>
            <p:sp>
              <p:nvSpPr>
                <p:cNvPr id="4264" name="Google Shape;4264;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7"/>
              <p:cNvGrpSpPr/>
              <p:nvPr/>
            </p:nvGrpSpPr>
            <p:grpSpPr>
              <a:xfrm>
                <a:off x="5532575" y="4027197"/>
                <a:ext cx="33308" cy="32262"/>
                <a:chOff x="5532575" y="4027197"/>
                <a:chExt cx="33308" cy="32262"/>
              </a:xfrm>
            </p:grpSpPr>
            <p:sp>
              <p:nvSpPr>
                <p:cNvPr id="4267" name="Google Shape;4267;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7"/>
              <p:cNvGrpSpPr/>
              <p:nvPr/>
            </p:nvGrpSpPr>
            <p:grpSpPr>
              <a:xfrm>
                <a:off x="5590706" y="4245348"/>
                <a:ext cx="33497" cy="32270"/>
                <a:chOff x="5590706" y="4245348"/>
                <a:chExt cx="33497" cy="32270"/>
              </a:xfrm>
            </p:grpSpPr>
            <p:sp>
              <p:nvSpPr>
                <p:cNvPr id="4270" name="Google Shape;4270;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7"/>
              <p:cNvGrpSpPr/>
              <p:nvPr/>
            </p:nvGrpSpPr>
            <p:grpSpPr>
              <a:xfrm>
                <a:off x="5618681" y="4109677"/>
                <a:ext cx="33112" cy="32357"/>
                <a:chOff x="5618681" y="4109677"/>
                <a:chExt cx="33112" cy="32357"/>
              </a:xfrm>
            </p:grpSpPr>
            <p:sp>
              <p:nvSpPr>
                <p:cNvPr id="4273" name="Google Shape;4273;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67"/>
              <p:cNvGrpSpPr/>
              <p:nvPr/>
            </p:nvGrpSpPr>
            <p:grpSpPr>
              <a:xfrm>
                <a:off x="5479298" y="4128262"/>
                <a:ext cx="31405" cy="26906"/>
                <a:chOff x="5479298" y="4128262"/>
                <a:chExt cx="31405" cy="26906"/>
              </a:xfrm>
            </p:grpSpPr>
            <p:sp>
              <p:nvSpPr>
                <p:cNvPr id="4276" name="Google Shape;4276;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7"/>
              <p:cNvGrpSpPr/>
              <p:nvPr/>
            </p:nvGrpSpPr>
            <p:grpSpPr>
              <a:xfrm>
                <a:off x="5582903" y="4180116"/>
                <a:ext cx="31499" cy="26898"/>
                <a:chOff x="5582903" y="4180116"/>
                <a:chExt cx="31499" cy="26898"/>
              </a:xfrm>
            </p:grpSpPr>
            <p:sp>
              <p:nvSpPr>
                <p:cNvPr id="4279" name="Google Shape;4279;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1" name="Google Shape;4281;p67"/>
            <p:cNvGrpSpPr/>
            <p:nvPr/>
          </p:nvGrpSpPr>
          <p:grpSpPr>
            <a:xfrm>
              <a:off x="3977681" y="3230323"/>
              <a:ext cx="94584" cy="84085"/>
              <a:chOff x="3977681" y="3230323"/>
              <a:chExt cx="94584" cy="84085"/>
            </a:xfrm>
          </p:grpSpPr>
          <p:grpSp>
            <p:nvGrpSpPr>
              <p:cNvPr id="4282" name="Google Shape;4282;p67"/>
              <p:cNvGrpSpPr/>
              <p:nvPr/>
            </p:nvGrpSpPr>
            <p:grpSpPr>
              <a:xfrm>
                <a:off x="4000135" y="3243041"/>
                <a:ext cx="59570" cy="57186"/>
                <a:chOff x="4000135" y="3243041"/>
                <a:chExt cx="59570" cy="57186"/>
              </a:xfrm>
            </p:grpSpPr>
            <p:sp>
              <p:nvSpPr>
                <p:cNvPr id="4283" name="Google Shape;4283;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67"/>
              <p:cNvGrpSpPr/>
              <p:nvPr/>
            </p:nvGrpSpPr>
            <p:grpSpPr>
              <a:xfrm>
                <a:off x="3977681" y="3245872"/>
                <a:ext cx="37783" cy="32380"/>
                <a:chOff x="3977681" y="3245872"/>
                <a:chExt cx="37783" cy="32380"/>
              </a:xfrm>
            </p:grpSpPr>
            <p:sp>
              <p:nvSpPr>
                <p:cNvPr id="4287" name="Google Shape;4287;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7"/>
              <p:cNvGrpSpPr/>
              <p:nvPr/>
            </p:nvGrpSpPr>
            <p:grpSpPr>
              <a:xfrm>
                <a:off x="4040860" y="3262672"/>
                <a:ext cx="31405" cy="27001"/>
                <a:chOff x="4040860" y="3262672"/>
                <a:chExt cx="31405" cy="27001"/>
              </a:xfrm>
            </p:grpSpPr>
            <p:sp>
              <p:nvSpPr>
                <p:cNvPr id="4290" name="Google Shape;4290;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7"/>
              <p:cNvGrpSpPr/>
              <p:nvPr/>
            </p:nvGrpSpPr>
            <p:grpSpPr>
              <a:xfrm>
                <a:off x="4021072" y="3230323"/>
                <a:ext cx="31397" cy="26906"/>
                <a:chOff x="4021072" y="3230323"/>
                <a:chExt cx="31397" cy="26906"/>
              </a:xfrm>
            </p:grpSpPr>
            <p:sp>
              <p:nvSpPr>
                <p:cNvPr id="4293" name="Google Shape;4293;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7"/>
              <p:cNvGrpSpPr/>
              <p:nvPr/>
            </p:nvGrpSpPr>
            <p:grpSpPr>
              <a:xfrm>
                <a:off x="4001472" y="3287462"/>
                <a:ext cx="31499" cy="26945"/>
                <a:chOff x="4001472" y="3287462"/>
                <a:chExt cx="31499" cy="26945"/>
              </a:xfrm>
            </p:grpSpPr>
            <p:sp>
              <p:nvSpPr>
                <p:cNvPr id="4296" name="Google Shape;4296;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8" name="Google Shape;4298;p67"/>
            <p:cNvGrpSpPr/>
            <p:nvPr/>
          </p:nvGrpSpPr>
          <p:grpSpPr>
            <a:xfrm>
              <a:off x="4084715" y="3258865"/>
              <a:ext cx="184961" cy="137268"/>
              <a:chOff x="4084715" y="3258865"/>
              <a:chExt cx="184961" cy="137268"/>
            </a:xfrm>
          </p:grpSpPr>
          <p:grpSp>
            <p:nvGrpSpPr>
              <p:cNvPr id="4299" name="Google Shape;4299;p67"/>
              <p:cNvGrpSpPr/>
              <p:nvPr/>
            </p:nvGrpSpPr>
            <p:grpSpPr>
              <a:xfrm>
                <a:off x="4107453" y="3271583"/>
                <a:ext cx="153470" cy="110275"/>
                <a:chOff x="4107453" y="3271583"/>
                <a:chExt cx="153470" cy="110275"/>
              </a:xfrm>
            </p:grpSpPr>
            <p:sp>
              <p:nvSpPr>
                <p:cNvPr id="4300" name="Google Shape;4300;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7"/>
              <p:cNvGrpSpPr/>
              <p:nvPr/>
            </p:nvGrpSpPr>
            <p:grpSpPr>
              <a:xfrm>
                <a:off x="4136947" y="3258865"/>
                <a:ext cx="31499" cy="27001"/>
                <a:chOff x="4136947" y="3258865"/>
                <a:chExt cx="31499" cy="27001"/>
              </a:xfrm>
            </p:grpSpPr>
            <p:sp>
              <p:nvSpPr>
                <p:cNvPr id="4305" name="Google Shape;4305;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7"/>
              <p:cNvGrpSpPr/>
              <p:nvPr/>
            </p:nvGrpSpPr>
            <p:grpSpPr>
              <a:xfrm>
                <a:off x="4084715" y="3266478"/>
                <a:ext cx="31468" cy="26898"/>
                <a:chOff x="4084715" y="3266478"/>
                <a:chExt cx="31468" cy="26898"/>
              </a:xfrm>
            </p:grpSpPr>
            <p:sp>
              <p:nvSpPr>
                <p:cNvPr id="4308" name="Google Shape;4308;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7"/>
              <p:cNvGrpSpPr/>
              <p:nvPr/>
            </p:nvGrpSpPr>
            <p:grpSpPr>
              <a:xfrm>
                <a:off x="4159213" y="3279849"/>
                <a:ext cx="31405" cy="26945"/>
                <a:chOff x="4159213" y="3279849"/>
                <a:chExt cx="31405" cy="26945"/>
              </a:xfrm>
            </p:grpSpPr>
            <p:sp>
              <p:nvSpPr>
                <p:cNvPr id="4311" name="Google Shape;4311;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67"/>
              <p:cNvGrpSpPr/>
              <p:nvPr/>
            </p:nvGrpSpPr>
            <p:grpSpPr>
              <a:xfrm>
                <a:off x="4201550" y="3266502"/>
                <a:ext cx="31405" cy="26883"/>
                <a:chOff x="4201550" y="3266502"/>
                <a:chExt cx="31405" cy="26883"/>
              </a:xfrm>
            </p:grpSpPr>
            <p:sp>
              <p:nvSpPr>
                <p:cNvPr id="4314" name="Google Shape;4314;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7"/>
              <p:cNvGrpSpPr/>
              <p:nvPr/>
            </p:nvGrpSpPr>
            <p:grpSpPr>
              <a:xfrm>
                <a:off x="4201550" y="3338278"/>
                <a:ext cx="31405" cy="26930"/>
                <a:chOff x="4201550" y="3338278"/>
                <a:chExt cx="31405" cy="26930"/>
              </a:xfrm>
            </p:grpSpPr>
            <p:sp>
              <p:nvSpPr>
                <p:cNvPr id="4317" name="Google Shape;4317;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7"/>
              <p:cNvGrpSpPr/>
              <p:nvPr/>
            </p:nvGrpSpPr>
            <p:grpSpPr>
              <a:xfrm>
                <a:off x="4238272" y="3369132"/>
                <a:ext cx="31405" cy="27001"/>
                <a:chOff x="4238272" y="3369132"/>
                <a:chExt cx="31405" cy="27001"/>
              </a:xfrm>
            </p:grpSpPr>
            <p:sp>
              <p:nvSpPr>
                <p:cNvPr id="4320" name="Google Shape;4320;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2" name="Google Shape;4322;p67"/>
            <p:cNvGrpSpPr/>
            <p:nvPr/>
          </p:nvGrpSpPr>
          <p:grpSpPr>
            <a:xfrm>
              <a:off x="4068639" y="3200169"/>
              <a:ext cx="77643" cy="37272"/>
              <a:chOff x="4068639" y="3200169"/>
              <a:chExt cx="77643" cy="37272"/>
            </a:xfrm>
          </p:grpSpPr>
          <p:sp>
            <p:nvSpPr>
              <p:cNvPr id="4323" name="Google Shape;4323;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67"/>
              <p:cNvGrpSpPr/>
              <p:nvPr/>
            </p:nvGrpSpPr>
            <p:grpSpPr>
              <a:xfrm>
                <a:off x="4114878" y="3200169"/>
                <a:ext cx="31405" cy="26993"/>
                <a:chOff x="4114878" y="3200169"/>
                <a:chExt cx="31405" cy="26993"/>
              </a:xfrm>
            </p:grpSpPr>
            <p:sp>
              <p:nvSpPr>
                <p:cNvPr id="4325" name="Google Shape;4325;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7"/>
              <p:cNvGrpSpPr/>
              <p:nvPr/>
            </p:nvGrpSpPr>
            <p:grpSpPr>
              <a:xfrm>
                <a:off x="4068639" y="3210535"/>
                <a:ext cx="31499" cy="26906"/>
                <a:chOff x="4068639" y="3210535"/>
                <a:chExt cx="31499" cy="26906"/>
              </a:xfrm>
            </p:grpSpPr>
            <p:sp>
              <p:nvSpPr>
                <p:cNvPr id="4328" name="Google Shape;4328;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67"/>
            <p:cNvGrpSpPr/>
            <p:nvPr/>
          </p:nvGrpSpPr>
          <p:grpSpPr>
            <a:xfrm>
              <a:off x="3869702" y="3066935"/>
              <a:ext cx="382664" cy="190294"/>
              <a:chOff x="3869702" y="3066935"/>
              <a:chExt cx="382664" cy="190294"/>
            </a:xfrm>
          </p:grpSpPr>
          <p:grpSp>
            <p:nvGrpSpPr>
              <p:cNvPr id="4331" name="Google Shape;4331;p67"/>
              <p:cNvGrpSpPr/>
              <p:nvPr/>
            </p:nvGrpSpPr>
            <p:grpSpPr>
              <a:xfrm>
                <a:off x="3888633" y="3082351"/>
                <a:ext cx="351172" cy="160698"/>
                <a:chOff x="3888633" y="3082351"/>
                <a:chExt cx="351172" cy="160698"/>
              </a:xfrm>
            </p:grpSpPr>
            <p:sp>
              <p:nvSpPr>
                <p:cNvPr id="4332" name="Google Shape;4332;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7"/>
              <p:cNvGrpSpPr/>
              <p:nvPr/>
            </p:nvGrpSpPr>
            <p:grpSpPr>
              <a:xfrm>
                <a:off x="4143703" y="3066935"/>
                <a:ext cx="37783" cy="32357"/>
                <a:chOff x="4143703" y="3066935"/>
                <a:chExt cx="37783" cy="32357"/>
              </a:xfrm>
            </p:grpSpPr>
            <p:sp>
              <p:nvSpPr>
                <p:cNvPr id="4339" name="Google Shape;4339;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7"/>
              <p:cNvGrpSpPr/>
              <p:nvPr/>
            </p:nvGrpSpPr>
            <p:grpSpPr>
              <a:xfrm>
                <a:off x="4044565" y="3103563"/>
                <a:ext cx="37783" cy="32451"/>
                <a:chOff x="4044565" y="3103563"/>
                <a:chExt cx="37783" cy="32451"/>
              </a:xfrm>
            </p:grpSpPr>
            <p:sp>
              <p:nvSpPr>
                <p:cNvPr id="4342" name="Google Shape;4342;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67"/>
              <p:cNvGrpSpPr/>
              <p:nvPr/>
            </p:nvGrpSpPr>
            <p:grpSpPr>
              <a:xfrm>
                <a:off x="4017454" y="3188237"/>
                <a:ext cx="37776" cy="32357"/>
                <a:chOff x="4017454" y="3188237"/>
                <a:chExt cx="37776" cy="32357"/>
              </a:xfrm>
            </p:grpSpPr>
            <p:sp>
              <p:nvSpPr>
                <p:cNvPr id="4345" name="Google Shape;4345;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67"/>
              <p:cNvGrpSpPr/>
              <p:nvPr/>
            </p:nvGrpSpPr>
            <p:grpSpPr>
              <a:xfrm>
                <a:off x="3921548" y="3157509"/>
                <a:ext cx="37783" cy="32357"/>
                <a:chOff x="3921548" y="3157509"/>
                <a:chExt cx="37783" cy="32357"/>
              </a:xfrm>
            </p:grpSpPr>
            <p:sp>
              <p:nvSpPr>
                <p:cNvPr id="4348" name="Google Shape;4348;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7"/>
              <p:cNvGrpSpPr/>
              <p:nvPr/>
            </p:nvGrpSpPr>
            <p:grpSpPr>
              <a:xfrm>
                <a:off x="3939056" y="3211620"/>
                <a:ext cx="37783" cy="32380"/>
                <a:chOff x="3939056" y="3211620"/>
                <a:chExt cx="37783" cy="32380"/>
              </a:xfrm>
            </p:grpSpPr>
            <p:sp>
              <p:nvSpPr>
                <p:cNvPr id="4351" name="Google Shape;4351;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7"/>
              <p:cNvGrpSpPr/>
              <p:nvPr/>
            </p:nvGrpSpPr>
            <p:grpSpPr>
              <a:xfrm>
                <a:off x="4176240" y="3136965"/>
                <a:ext cx="31405" cy="26930"/>
                <a:chOff x="4176240" y="3136965"/>
                <a:chExt cx="31405" cy="26930"/>
              </a:xfrm>
            </p:grpSpPr>
            <p:sp>
              <p:nvSpPr>
                <p:cNvPr id="4354" name="Google Shape;4354;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7"/>
              <p:cNvGrpSpPr/>
              <p:nvPr/>
            </p:nvGrpSpPr>
            <p:grpSpPr>
              <a:xfrm>
                <a:off x="4133148" y="3152593"/>
                <a:ext cx="31499" cy="27001"/>
                <a:chOff x="4133148" y="3152593"/>
                <a:chExt cx="31499" cy="27001"/>
              </a:xfrm>
            </p:grpSpPr>
            <p:sp>
              <p:nvSpPr>
                <p:cNvPr id="4357" name="Google Shape;4357;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67"/>
              <p:cNvGrpSpPr/>
              <p:nvPr/>
            </p:nvGrpSpPr>
            <p:grpSpPr>
              <a:xfrm>
                <a:off x="4220866" y="3073534"/>
                <a:ext cx="31499" cy="26898"/>
                <a:chOff x="4220866" y="3073534"/>
                <a:chExt cx="31499" cy="26898"/>
              </a:xfrm>
            </p:grpSpPr>
            <p:sp>
              <p:nvSpPr>
                <p:cNvPr id="4360" name="Google Shape;4360;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7"/>
              <p:cNvGrpSpPr/>
              <p:nvPr/>
            </p:nvGrpSpPr>
            <p:grpSpPr>
              <a:xfrm>
                <a:off x="3869702" y="3230323"/>
                <a:ext cx="31499" cy="26906"/>
                <a:chOff x="3869702" y="3230323"/>
                <a:chExt cx="31499" cy="26906"/>
              </a:xfrm>
            </p:grpSpPr>
            <p:sp>
              <p:nvSpPr>
                <p:cNvPr id="4363" name="Google Shape;4363;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5" name="Google Shape;4365;p67"/>
            <p:cNvGrpSpPr/>
            <p:nvPr/>
          </p:nvGrpSpPr>
          <p:grpSpPr>
            <a:xfrm>
              <a:off x="4271383" y="3065882"/>
              <a:ext cx="304556" cy="341663"/>
              <a:chOff x="4271383" y="3065882"/>
              <a:chExt cx="304556" cy="341663"/>
            </a:xfrm>
          </p:grpSpPr>
          <p:grpSp>
            <p:nvGrpSpPr>
              <p:cNvPr id="4366" name="Google Shape;4366;p67"/>
              <p:cNvGrpSpPr/>
              <p:nvPr/>
            </p:nvGrpSpPr>
            <p:grpSpPr>
              <a:xfrm>
                <a:off x="4293838" y="3078639"/>
                <a:ext cx="269353" cy="311973"/>
                <a:chOff x="4293838" y="3078639"/>
                <a:chExt cx="269353" cy="311973"/>
              </a:xfrm>
            </p:grpSpPr>
            <p:sp>
              <p:nvSpPr>
                <p:cNvPr id="4367" name="Google Shape;4367;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7"/>
              <p:cNvGrpSpPr/>
              <p:nvPr/>
            </p:nvGrpSpPr>
            <p:grpSpPr>
              <a:xfrm>
                <a:off x="4538164" y="3342061"/>
                <a:ext cx="37776" cy="32380"/>
                <a:chOff x="4538164" y="3342061"/>
                <a:chExt cx="37776" cy="32380"/>
              </a:xfrm>
            </p:grpSpPr>
            <p:sp>
              <p:nvSpPr>
                <p:cNvPr id="4385" name="Google Shape;4385;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7"/>
              <p:cNvGrpSpPr/>
              <p:nvPr/>
            </p:nvGrpSpPr>
            <p:grpSpPr>
              <a:xfrm>
                <a:off x="4271383" y="3194742"/>
                <a:ext cx="37783" cy="32420"/>
                <a:chOff x="4271383" y="3194742"/>
                <a:chExt cx="37783" cy="32420"/>
              </a:xfrm>
            </p:grpSpPr>
            <p:sp>
              <p:nvSpPr>
                <p:cNvPr id="4388" name="Google Shape;4388;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7"/>
              <p:cNvGrpSpPr/>
              <p:nvPr/>
            </p:nvGrpSpPr>
            <p:grpSpPr>
              <a:xfrm>
                <a:off x="4284416" y="3084058"/>
                <a:ext cx="37783" cy="32357"/>
                <a:chOff x="4284416" y="3084058"/>
                <a:chExt cx="37783" cy="32357"/>
              </a:xfrm>
            </p:grpSpPr>
            <p:sp>
              <p:nvSpPr>
                <p:cNvPr id="4391" name="Google Shape;4391;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7"/>
              <p:cNvGrpSpPr/>
              <p:nvPr/>
            </p:nvGrpSpPr>
            <p:grpSpPr>
              <a:xfrm>
                <a:off x="4478697" y="3297561"/>
                <a:ext cx="37776" cy="32451"/>
                <a:chOff x="4478697" y="3297561"/>
                <a:chExt cx="37776" cy="32451"/>
              </a:xfrm>
            </p:grpSpPr>
            <p:sp>
              <p:nvSpPr>
                <p:cNvPr id="4394" name="Google Shape;4394;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67"/>
              <p:cNvGrpSpPr/>
              <p:nvPr/>
            </p:nvGrpSpPr>
            <p:grpSpPr>
              <a:xfrm>
                <a:off x="4411813" y="3331711"/>
                <a:ext cx="37776" cy="32451"/>
                <a:chOff x="4411813" y="3331711"/>
                <a:chExt cx="37776" cy="32451"/>
              </a:xfrm>
            </p:grpSpPr>
            <p:sp>
              <p:nvSpPr>
                <p:cNvPr id="4397" name="Google Shape;4397;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7"/>
              <p:cNvGrpSpPr/>
              <p:nvPr/>
            </p:nvGrpSpPr>
            <p:grpSpPr>
              <a:xfrm>
                <a:off x="4337984" y="3375188"/>
                <a:ext cx="37776" cy="32357"/>
                <a:chOff x="4337984" y="3375188"/>
                <a:chExt cx="37776" cy="32357"/>
              </a:xfrm>
            </p:grpSpPr>
            <p:sp>
              <p:nvSpPr>
                <p:cNvPr id="4400" name="Google Shape;4400;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7"/>
              <p:cNvGrpSpPr/>
              <p:nvPr/>
            </p:nvGrpSpPr>
            <p:grpSpPr>
              <a:xfrm>
                <a:off x="4494867" y="3090530"/>
                <a:ext cx="37878" cy="32451"/>
                <a:chOff x="4494867" y="3090530"/>
                <a:chExt cx="37878" cy="32451"/>
              </a:xfrm>
            </p:grpSpPr>
            <p:sp>
              <p:nvSpPr>
                <p:cNvPr id="4403" name="Google Shape;4403;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67"/>
              <p:cNvGrpSpPr/>
              <p:nvPr/>
            </p:nvGrpSpPr>
            <p:grpSpPr>
              <a:xfrm>
                <a:off x="4525124" y="3207774"/>
                <a:ext cx="37783" cy="32420"/>
                <a:chOff x="4525124" y="3207774"/>
                <a:chExt cx="37783" cy="32420"/>
              </a:xfrm>
            </p:grpSpPr>
            <p:sp>
              <p:nvSpPr>
                <p:cNvPr id="4406" name="Google Shape;4406;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7"/>
              <p:cNvGrpSpPr/>
              <p:nvPr/>
            </p:nvGrpSpPr>
            <p:grpSpPr>
              <a:xfrm>
                <a:off x="4440544" y="3176479"/>
                <a:ext cx="31499" cy="26898"/>
                <a:chOff x="4440544" y="3176479"/>
                <a:chExt cx="31499" cy="26898"/>
              </a:xfrm>
            </p:grpSpPr>
            <p:sp>
              <p:nvSpPr>
                <p:cNvPr id="4409" name="Google Shape;4409;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67"/>
              <p:cNvGrpSpPr/>
              <p:nvPr/>
            </p:nvGrpSpPr>
            <p:grpSpPr>
              <a:xfrm>
                <a:off x="4350545" y="3156400"/>
                <a:ext cx="31405" cy="27001"/>
                <a:chOff x="4350545" y="3156400"/>
                <a:chExt cx="31405" cy="27001"/>
              </a:xfrm>
            </p:grpSpPr>
            <p:sp>
              <p:nvSpPr>
                <p:cNvPr id="4412" name="Google Shape;4412;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67"/>
              <p:cNvGrpSpPr/>
              <p:nvPr/>
            </p:nvGrpSpPr>
            <p:grpSpPr>
              <a:xfrm>
                <a:off x="4376703" y="3255058"/>
                <a:ext cx="31405" cy="27001"/>
                <a:chOff x="4376703" y="3255058"/>
                <a:chExt cx="31405" cy="27001"/>
              </a:xfrm>
            </p:grpSpPr>
            <p:sp>
              <p:nvSpPr>
                <p:cNvPr id="4415" name="Google Shape;4415;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7"/>
              <p:cNvGrpSpPr/>
              <p:nvPr/>
            </p:nvGrpSpPr>
            <p:grpSpPr>
              <a:xfrm>
                <a:off x="4331322" y="3283656"/>
                <a:ext cx="31405" cy="26945"/>
                <a:chOff x="4331322" y="3283656"/>
                <a:chExt cx="31405" cy="26945"/>
              </a:xfrm>
            </p:grpSpPr>
            <p:sp>
              <p:nvSpPr>
                <p:cNvPr id="4418" name="Google Shape;4418;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67"/>
              <p:cNvGrpSpPr/>
              <p:nvPr/>
            </p:nvGrpSpPr>
            <p:grpSpPr>
              <a:xfrm>
                <a:off x="4380510" y="3065882"/>
                <a:ext cx="31405" cy="26938"/>
                <a:chOff x="4380510" y="3065882"/>
                <a:chExt cx="31405" cy="26938"/>
              </a:xfrm>
            </p:grpSpPr>
            <p:sp>
              <p:nvSpPr>
                <p:cNvPr id="4421" name="Google Shape;4421;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3" name="Google Shape;4423;p67"/>
            <p:cNvGrpSpPr/>
            <p:nvPr/>
          </p:nvGrpSpPr>
          <p:grpSpPr>
            <a:xfrm>
              <a:off x="4558998" y="3188237"/>
              <a:ext cx="1280131" cy="1052746"/>
              <a:chOff x="4558998" y="3188237"/>
              <a:chExt cx="1280131" cy="1052746"/>
            </a:xfrm>
          </p:grpSpPr>
          <p:sp>
            <p:nvSpPr>
              <p:cNvPr id="4424" name="Google Shape;4424;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67"/>
              <p:cNvGrpSpPr/>
              <p:nvPr/>
            </p:nvGrpSpPr>
            <p:grpSpPr>
              <a:xfrm>
                <a:off x="4579164" y="3203653"/>
                <a:ext cx="1244833" cy="1020397"/>
                <a:chOff x="4579164" y="3203653"/>
                <a:chExt cx="1244833" cy="1020397"/>
              </a:xfrm>
            </p:grpSpPr>
            <p:sp>
              <p:nvSpPr>
                <p:cNvPr id="4426" name="Google Shape;4426;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67"/>
                <p:cNvGrpSpPr/>
                <p:nvPr/>
              </p:nvGrpSpPr>
              <p:grpSpPr>
                <a:xfrm>
                  <a:off x="4579164" y="3203653"/>
                  <a:ext cx="1244833" cy="1020397"/>
                  <a:chOff x="4579164" y="3203653"/>
                  <a:chExt cx="1244833" cy="1020397"/>
                </a:xfrm>
              </p:grpSpPr>
              <p:sp>
                <p:nvSpPr>
                  <p:cNvPr id="4429" name="Google Shape;4429;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1" name="Google Shape;4431;p67"/>
                  <p:cNvGrpSpPr/>
                  <p:nvPr/>
                </p:nvGrpSpPr>
                <p:grpSpPr>
                  <a:xfrm>
                    <a:off x="4579164" y="3203653"/>
                    <a:ext cx="1244833" cy="1020397"/>
                    <a:chOff x="4579164" y="3203653"/>
                    <a:chExt cx="1244833" cy="1020397"/>
                  </a:xfrm>
                </p:grpSpPr>
                <p:sp>
                  <p:nvSpPr>
                    <p:cNvPr id="4432" name="Google Shape;4432;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0" name="Google Shape;4440;p67"/>
                    <p:cNvGrpSpPr/>
                    <p:nvPr/>
                  </p:nvGrpSpPr>
                  <p:grpSpPr>
                    <a:xfrm>
                      <a:off x="4579164" y="3203653"/>
                      <a:ext cx="1244833" cy="1020397"/>
                      <a:chOff x="4579164" y="3203653"/>
                      <a:chExt cx="1244833" cy="1020397"/>
                    </a:xfrm>
                  </p:grpSpPr>
                  <p:sp>
                    <p:nvSpPr>
                      <p:cNvPr id="4441" name="Google Shape;4441;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5" name="Google Shape;4455;p67"/>
                      <p:cNvGrpSpPr/>
                      <p:nvPr/>
                    </p:nvGrpSpPr>
                    <p:grpSpPr>
                      <a:xfrm>
                        <a:off x="4579164" y="3203653"/>
                        <a:ext cx="1244833" cy="1020397"/>
                        <a:chOff x="4579164" y="3203653"/>
                        <a:chExt cx="1244833" cy="1020397"/>
                      </a:xfrm>
                    </p:grpSpPr>
                    <p:sp>
                      <p:nvSpPr>
                        <p:cNvPr id="4456" name="Google Shape;4456;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0" name="Google Shape;4480;p67"/>
                        <p:cNvGrpSpPr/>
                        <p:nvPr/>
                      </p:nvGrpSpPr>
                      <p:grpSpPr>
                        <a:xfrm>
                          <a:off x="4579164" y="3203653"/>
                          <a:ext cx="1244833" cy="1020397"/>
                          <a:chOff x="4579164" y="3203653"/>
                          <a:chExt cx="1244833" cy="1020397"/>
                        </a:xfrm>
                      </p:grpSpPr>
                      <p:sp>
                        <p:nvSpPr>
                          <p:cNvPr id="4481" name="Google Shape;4481;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67"/>
                          <p:cNvGrpSpPr/>
                          <p:nvPr/>
                        </p:nvGrpSpPr>
                        <p:grpSpPr>
                          <a:xfrm>
                            <a:off x="4579164" y="3203653"/>
                            <a:ext cx="1244833" cy="1020397"/>
                            <a:chOff x="4579164" y="3203653"/>
                            <a:chExt cx="1244833" cy="1020397"/>
                          </a:xfrm>
                        </p:grpSpPr>
                        <p:sp>
                          <p:nvSpPr>
                            <p:cNvPr id="4483" name="Google Shape;4483;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0" name="Google Shape;4490;p67"/>
                            <p:cNvGrpSpPr/>
                            <p:nvPr/>
                          </p:nvGrpSpPr>
                          <p:grpSpPr>
                            <a:xfrm>
                              <a:off x="4579164" y="3203653"/>
                              <a:ext cx="1244833" cy="1020397"/>
                              <a:chOff x="4579164" y="3203653"/>
                              <a:chExt cx="1244833" cy="1020397"/>
                            </a:xfrm>
                          </p:grpSpPr>
                          <p:sp>
                            <p:nvSpPr>
                              <p:cNvPr id="4491" name="Google Shape;4491;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4" name="Google Shape;4504;p67"/>
                              <p:cNvGrpSpPr/>
                              <p:nvPr/>
                            </p:nvGrpSpPr>
                            <p:grpSpPr>
                              <a:xfrm>
                                <a:off x="4579164" y="3203653"/>
                                <a:ext cx="1244833" cy="1020397"/>
                                <a:chOff x="4579164" y="3203653"/>
                                <a:chExt cx="1244833" cy="1020397"/>
                              </a:xfrm>
                            </p:grpSpPr>
                            <p:sp>
                              <p:nvSpPr>
                                <p:cNvPr id="4505" name="Google Shape;4505;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67"/>
                                <p:cNvGrpSpPr/>
                                <p:nvPr/>
                              </p:nvGrpSpPr>
                              <p:grpSpPr>
                                <a:xfrm>
                                  <a:off x="4579164" y="3203653"/>
                                  <a:ext cx="1244833" cy="1020397"/>
                                  <a:chOff x="4579164" y="3203653"/>
                                  <a:chExt cx="1244833" cy="1020397"/>
                                </a:xfrm>
                              </p:grpSpPr>
                              <p:sp>
                                <p:nvSpPr>
                                  <p:cNvPr id="4513" name="Google Shape;4513;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67"/>
                                  <p:cNvGrpSpPr/>
                                  <p:nvPr/>
                                </p:nvGrpSpPr>
                                <p:grpSpPr>
                                  <a:xfrm>
                                    <a:off x="4579164" y="3203653"/>
                                    <a:ext cx="1244833" cy="1020397"/>
                                    <a:chOff x="4579164" y="3203653"/>
                                    <a:chExt cx="1244833" cy="1020397"/>
                                  </a:xfrm>
                                </p:grpSpPr>
                                <p:sp>
                                  <p:nvSpPr>
                                    <p:cNvPr id="4519" name="Google Shape;4519;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23" name="Google Shape;4523;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26" name="Google Shape;4526;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27" name="Google Shape;4527;p67"/>
              <p:cNvGrpSpPr/>
              <p:nvPr/>
            </p:nvGrpSpPr>
            <p:grpSpPr>
              <a:xfrm>
                <a:off x="4595437" y="3598775"/>
                <a:ext cx="37776" cy="32451"/>
                <a:chOff x="4595437" y="3598775"/>
                <a:chExt cx="37776" cy="32451"/>
              </a:xfrm>
            </p:grpSpPr>
            <p:sp>
              <p:nvSpPr>
                <p:cNvPr id="4528" name="Google Shape;4528;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7"/>
              <p:cNvGrpSpPr/>
              <p:nvPr/>
            </p:nvGrpSpPr>
            <p:grpSpPr>
              <a:xfrm>
                <a:off x="4641864" y="3524443"/>
                <a:ext cx="37776" cy="32380"/>
                <a:chOff x="4641864" y="3524443"/>
                <a:chExt cx="37776" cy="32380"/>
              </a:xfrm>
            </p:grpSpPr>
            <p:sp>
              <p:nvSpPr>
                <p:cNvPr id="4531" name="Google Shape;4531;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7"/>
              <p:cNvGrpSpPr/>
              <p:nvPr/>
            </p:nvGrpSpPr>
            <p:grpSpPr>
              <a:xfrm>
                <a:off x="4648431" y="3893901"/>
                <a:ext cx="37776" cy="32357"/>
                <a:chOff x="4648431" y="3893901"/>
                <a:chExt cx="37776" cy="32357"/>
              </a:xfrm>
            </p:grpSpPr>
            <p:sp>
              <p:nvSpPr>
                <p:cNvPr id="4534" name="Google Shape;4534;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7"/>
              <p:cNvGrpSpPr/>
              <p:nvPr/>
            </p:nvGrpSpPr>
            <p:grpSpPr>
              <a:xfrm>
                <a:off x="4567752" y="3722908"/>
                <a:ext cx="37870" cy="32380"/>
                <a:chOff x="4567752" y="3722908"/>
                <a:chExt cx="37870" cy="32380"/>
              </a:xfrm>
            </p:grpSpPr>
            <p:sp>
              <p:nvSpPr>
                <p:cNvPr id="4537" name="Google Shape;4537;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7"/>
              <p:cNvGrpSpPr/>
              <p:nvPr/>
            </p:nvGrpSpPr>
            <p:grpSpPr>
              <a:xfrm>
                <a:off x="4617506" y="3652052"/>
                <a:ext cx="37783" cy="32357"/>
                <a:chOff x="4617506" y="3652052"/>
                <a:chExt cx="37783" cy="32357"/>
              </a:xfrm>
            </p:grpSpPr>
            <p:sp>
              <p:nvSpPr>
                <p:cNvPr id="4540" name="Google Shape;4540;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7"/>
              <p:cNvGrpSpPr/>
              <p:nvPr/>
            </p:nvGrpSpPr>
            <p:grpSpPr>
              <a:xfrm>
                <a:off x="4739005" y="3554149"/>
                <a:ext cx="37870" cy="32357"/>
                <a:chOff x="4739005" y="3554149"/>
                <a:chExt cx="37870" cy="32357"/>
              </a:xfrm>
            </p:grpSpPr>
            <p:sp>
              <p:nvSpPr>
                <p:cNvPr id="4543" name="Google Shape;4543;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7"/>
              <p:cNvGrpSpPr/>
              <p:nvPr/>
            </p:nvGrpSpPr>
            <p:grpSpPr>
              <a:xfrm>
                <a:off x="4806557" y="3630258"/>
                <a:ext cx="37776" cy="32364"/>
                <a:chOff x="4806557" y="3630258"/>
                <a:chExt cx="37776" cy="32364"/>
              </a:xfrm>
            </p:grpSpPr>
            <p:sp>
              <p:nvSpPr>
                <p:cNvPr id="4546" name="Google Shape;4546;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7"/>
              <p:cNvGrpSpPr/>
              <p:nvPr/>
            </p:nvGrpSpPr>
            <p:grpSpPr>
              <a:xfrm>
                <a:off x="4737007" y="4004357"/>
                <a:ext cx="37870" cy="32357"/>
                <a:chOff x="4737007" y="4004357"/>
                <a:chExt cx="37870" cy="32357"/>
              </a:xfrm>
            </p:grpSpPr>
            <p:sp>
              <p:nvSpPr>
                <p:cNvPr id="4549" name="Google Shape;4549;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7"/>
              <p:cNvGrpSpPr/>
              <p:nvPr/>
            </p:nvGrpSpPr>
            <p:grpSpPr>
              <a:xfrm>
                <a:off x="4773634" y="4208627"/>
                <a:ext cx="37776" cy="32357"/>
                <a:chOff x="4773634" y="4208627"/>
                <a:chExt cx="37776" cy="32357"/>
              </a:xfrm>
            </p:grpSpPr>
            <p:sp>
              <p:nvSpPr>
                <p:cNvPr id="4552" name="Google Shape;4552;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7"/>
              <p:cNvGrpSpPr/>
              <p:nvPr/>
            </p:nvGrpSpPr>
            <p:grpSpPr>
              <a:xfrm>
                <a:off x="4888282" y="4074764"/>
                <a:ext cx="37776" cy="32451"/>
                <a:chOff x="4888282" y="4074764"/>
                <a:chExt cx="37776" cy="32451"/>
              </a:xfrm>
            </p:grpSpPr>
            <p:sp>
              <p:nvSpPr>
                <p:cNvPr id="4555" name="Google Shape;4555;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7"/>
              <p:cNvGrpSpPr/>
              <p:nvPr/>
            </p:nvGrpSpPr>
            <p:grpSpPr>
              <a:xfrm>
                <a:off x="4901315" y="3804271"/>
                <a:ext cx="37776" cy="32364"/>
                <a:chOff x="4901315" y="3804271"/>
                <a:chExt cx="37776" cy="32364"/>
              </a:xfrm>
            </p:grpSpPr>
            <p:sp>
              <p:nvSpPr>
                <p:cNvPr id="4558" name="Google Shape;4558;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7"/>
              <p:cNvGrpSpPr/>
              <p:nvPr/>
            </p:nvGrpSpPr>
            <p:grpSpPr>
              <a:xfrm>
                <a:off x="4866394" y="3715035"/>
                <a:ext cx="37846" cy="32357"/>
                <a:chOff x="4866394" y="3715035"/>
                <a:chExt cx="37846" cy="32357"/>
              </a:xfrm>
            </p:grpSpPr>
            <p:sp>
              <p:nvSpPr>
                <p:cNvPr id="4561" name="Google Shape;4561;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7"/>
              <p:cNvGrpSpPr/>
              <p:nvPr/>
            </p:nvGrpSpPr>
            <p:grpSpPr>
              <a:xfrm>
                <a:off x="4979233" y="3839798"/>
                <a:ext cx="37878" cy="32420"/>
                <a:chOff x="4979233" y="3839798"/>
                <a:chExt cx="37878" cy="32420"/>
              </a:xfrm>
            </p:grpSpPr>
            <p:sp>
              <p:nvSpPr>
                <p:cNvPr id="4564" name="Google Shape;4564;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7"/>
              <p:cNvGrpSpPr/>
              <p:nvPr/>
            </p:nvGrpSpPr>
            <p:grpSpPr>
              <a:xfrm>
                <a:off x="4790662" y="3679147"/>
                <a:ext cx="37783" cy="32380"/>
                <a:chOff x="4790662" y="3679147"/>
                <a:chExt cx="37783" cy="32380"/>
              </a:xfrm>
            </p:grpSpPr>
            <p:sp>
              <p:nvSpPr>
                <p:cNvPr id="4567" name="Google Shape;4567;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7"/>
              <p:cNvGrpSpPr/>
              <p:nvPr/>
            </p:nvGrpSpPr>
            <p:grpSpPr>
              <a:xfrm>
                <a:off x="4857263" y="3557861"/>
                <a:ext cx="37776" cy="32357"/>
                <a:chOff x="4857263" y="3557861"/>
                <a:chExt cx="37776" cy="32357"/>
              </a:xfrm>
            </p:grpSpPr>
            <p:sp>
              <p:nvSpPr>
                <p:cNvPr id="4570" name="Google Shape;4570;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7"/>
              <p:cNvGrpSpPr/>
              <p:nvPr/>
            </p:nvGrpSpPr>
            <p:grpSpPr>
              <a:xfrm>
                <a:off x="4883902" y="3648033"/>
                <a:ext cx="37783" cy="32380"/>
                <a:chOff x="4883902" y="3648033"/>
                <a:chExt cx="37783" cy="32380"/>
              </a:xfrm>
            </p:grpSpPr>
            <p:sp>
              <p:nvSpPr>
                <p:cNvPr id="4573" name="Google Shape;4573;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7"/>
              <p:cNvGrpSpPr/>
              <p:nvPr/>
            </p:nvGrpSpPr>
            <p:grpSpPr>
              <a:xfrm>
                <a:off x="4907780" y="3347220"/>
                <a:ext cx="37878" cy="32357"/>
                <a:chOff x="4907780" y="3347220"/>
                <a:chExt cx="37878" cy="32357"/>
              </a:xfrm>
            </p:grpSpPr>
            <p:sp>
              <p:nvSpPr>
                <p:cNvPr id="4576" name="Google Shape;4576;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7"/>
              <p:cNvGrpSpPr/>
              <p:nvPr/>
            </p:nvGrpSpPr>
            <p:grpSpPr>
              <a:xfrm>
                <a:off x="5065048" y="3738150"/>
                <a:ext cx="37783" cy="32364"/>
                <a:chOff x="5065048" y="3738150"/>
                <a:chExt cx="37783" cy="32364"/>
              </a:xfrm>
            </p:grpSpPr>
            <p:sp>
              <p:nvSpPr>
                <p:cNvPr id="4579" name="Google Shape;4579;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7"/>
              <p:cNvGrpSpPr/>
              <p:nvPr/>
            </p:nvGrpSpPr>
            <p:grpSpPr>
              <a:xfrm>
                <a:off x="5071616" y="3284615"/>
                <a:ext cx="37783" cy="32357"/>
                <a:chOff x="5071616" y="3284615"/>
                <a:chExt cx="37783" cy="32357"/>
              </a:xfrm>
            </p:grpSpPr>
            <p:sp>
              <p:nvSpPr>
                <p:cNvPr id="4582" name="Google Shape;4582;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7"/>
              <p:cNvGrpSpPr/>
              <p:nvPr/>
            </p:nvGrpSpPr>
            <p:grpSpPr>
              <a:xfrm>
                <a:off x="5389291" y="3759921"/>
                <a:ext cx="37783" cy="32380"/>
                <a:chOff x="5389291" y="3759921"/>
                <a:chExt cx="37783" cy="32380"/>
              </a:xfrm>
            </p:grpSpPr>
            <p:sp>
              <p:nvSpPr>
                <p:cNvPr id="4585" name="Google Shape;4585;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7"/>
              <p:cNvGrpSpPr/>
              <p:nvPr/>
            </p:nvGrpSpPr>
            <p:grpSpPr>
              <a:xfrm>
                <a:off x="5431534" y="3632932"/>
                <a:ext cx="37878" cy="32451"/>
                <a:chOff x="5431534" y="3632932"/>
                <a:chExt cx="37878" cy="32451"/>
              </a:xfrm>
            </p:grpSpPr>
            <p:sp>
              <p:nvSpPr>
                <p:cNvPr id="4588" name="Google Shape;4588;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7"/>
              <p:cNvGrpSpPr/>
              <p:nvPr/>
            </p:nvGrpSpPr>
            <p:grpSpPr>
              <a:xfrm>
                <a:off x="5540755" y="3544829"/>
                <a:ext cx="37783" cy="32357"/>
                <a:chOff x="5540755" y="3544829"/>
                <a:chExt cx="37783" cy="32357"/>
              </a:xfrm>
            </p:grpSpPr>
            <p:sp>
              <p:nvSpPr>
                <p:cNvPr id="4591" name="Google Shape;4591;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7"/>
              <p:cNvGrpSpPr/>
              <p:nvPr/>
            </p:nvGrpSpPr>
            <p:grpSpPr>
              <a:xfrm>
                <a:off x="5579293" y="3412107"/>
                <a:ext cx="37776" cy="32357"/>
                <a:chOff x="5579293" y="3412107"/>
                <a:chExt cx="37776" cy="32357"/>
              </a:xfrm>
            </p:grpSpPr>
            <p:sp>
              <p:nvSpPr>
                <p:cNvPr id="4594" name="Google Shape;4594;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7"/>
              <p:cNvGrpSpPr/>
              <p:nvPr/>
            </p:nvGrpSpPr>
            <p:grpSpPr>
              <a:xfrm>
                <a:off x="5801346" y="3284615"/>
                <a:ext cx="37783" cy="32357"/>
                <a:chOff x="5801346" y="3284615"/>
                <a:chExt cx="37783" cy="32357"/>
              </a:xfrm>
            </p:grpSpPr>
            <p:sp>
              <p:nvSpPr>
                <p:cNvPr id="4597" name="Google Shape;4597;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7"/>
              <p:cNvGrpSpPr/>
              <p:nvPr/>
            </p:nvGrpSpPr>
            <p:grpSpPr>
              <a:xfrm>
                <a:off x="5763578" y="3399067"/>
                <a:ext cx="37776" cy="32364"/>
                <a:chOff x="5763578" y="3399067"/>
                <a:chExt cx="37776" cy="32364"/>
              </a:xfrm>
            </p:grpSpPr>
            <p:sp>
              <p:nvSpPr>
                <p:cNvPr id="4600" name="Google Shape;4600;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67"/>
              <p:cNvGrpSpPr/>
              <p:nvPr/>
            </p:nvGrpSpPr>
            <p:grpSpPr>
              <a:xfrm>
                <a:off x="5395858" y="3230952"/>
                <a:ext cx="37776" cy="32364"/>
                <a:chOff x="5395858" y="3230952"/>
                <a:chExt cx="37776" cy="32364"/>
              </a:xfrm>
            </p:grpSpPr>
            <p:sp>
              <p:nvSpPr>
                <p:cNvPr id="4603" name="Google Shape;4603;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67"/>
              <p:cNvGrpSpPr/>
              <p:nvPr/>
            </p:nvGrpSpPr>
            <p:grpSpPr>
              <a:xfrm>
                <a:off x="5264088" y="3188237"/>
                <a:ext cx="37776" cy="32357"/>
                <a:chOff x="5264088" y="3188237"/>
                <a:chExt cx="37776" cy="32357"/>
              </a:xfrm>
            </p:grpSpPr>
            <p:sp>
              <p:nvSpPr>
                <p:cNvPr id="4606" name="Google Shape;4606;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7"/>
              <p:cNvGrpSpPr/>
              <p:nvPr/>
            </p:nvGrpSpPr>
            <p:grpSpPr>
              <a:xfrm>
                <a:off x="5585758" y="3237425"/>
                <a:ext cx="37878" cy="32357"/>
                <a:chOff x="5585758" y="3237425"/>
                <a:chExt cx="37878" cy="32357"/>
              </a:xfrm>
            </p:grpSpPr>
            <p:sp>
              <p:nvSpPr>
                <p:cNvPr id="4609" name="Google Shape;4609;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67"/>
              <p:cNvGrpSpPr/>
              <p:nvPr/>
            </p:nvGrpSpPr>
            <p:grpSpPr>
              <a:xfrm>
                <a:off x="4874196" y="3291088"/>
                <a:ext cx="37878" cy="32451"/>
                <a:chOff x="4874196" y="3291088"/>
                <a:chExt cx="37878" cy="32451"/>
              </a:xfrm>
            </p:grpSpPr>
            <p:sp>
              <p:nvSpPr>
                <p:cNvPr id="4612" name="Google Shape;4612;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7"/>
              <p:cNvGrpSpPr/>
              <p:nvPr/>
            </p:nvGrpSpPr>
            <p:grpSpPr>
              <a:xfrm>
                <a:off x="5197770" y="3785466"/>
                <a:ext cx="37783" cy="32427"/>
                <a:chOff x="5197770" y="3785466"/>
                <a:chExt cx="37783" cy="32427"/>
              </a:xfrm>
            </p:grpSpPr>
            <p:sp>
              <p:nvSpPr>
                <p:cNvPr id="4615" name="Google Shape;4615;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67"/>
              <p:cNvGrpSpPr/>
              <p:nvPr/>
            </p:nvGrpSpPr>
            <p:grpSpPr>
              <a:xfrm>
                <a:off x="5177699" y="3492117"/>
                <a:ext cx="37776" cy="32357"/>
                <a:chOff x="5177699" y="3492117"/>
                <a:chExt cx="37776" cy="32357"/>
              </a:xfrm>
            </p:grpSpPr>
            <p:sp>
              <p:nvSpPr>
                <p:cNvPr id="4618" name="Google Shape;4618;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67"/>
              <p:cNvGrpSpPr/>
              <p:nvPr/>
            </p:nvGrpSpPr>
            <p:grpSpPr>
              <a:xfrm>
                <a:off x="5349431" y="3622346"/>
                <a:ext cx="37870" cy="32380"/>
                <a:chOff x="5349431" y="3622346"/>
                <a:chExt cx="37870" cy="32380"/>
              </a:xfrm>
            </p:grpSpPr>
            <p:sp>
              <p:nvSpPr>
                <p:cNvPr id="4621" name="Google Shape;4621;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67"/>
              <p:cNvGrpSpPr/>
              <p:nvPr/>
            </p:nvGrpSpPr>
            <p:grpSpPr>
              <a:xfrm>
                <a:off x="5068855" y="3563980"/>
                <a:ext cx="53954" cy="46223"/>
                <a:chOff x="5068855" y="3563980"/>
                <a:chExt cx="53954" cy="46223"/>
              </a:xfrm>
            </p:grpSpPr>
            <p:sp>
              <p:nvSpPr>
                <p:cNvPr id="4624" name="Google Shape;4624;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7"/>
              <p:cNvGrpSpPr/>
              <p:nvPr/>
            </p:nvGrpSpPr>
            <p:grpSpPr>
              <a:xfrm>
                <a:off x="5037654" y="3392507"/>
                <a:ext cx="37870" cy="32451"/>
                <a:chOff x="5037654" y="3392507"/>
                <a:chExt cx="37870" cy="32451"/>
              </a:xfrm>
            </p:grpSpPr>
            <p:sp>
              <p:nvSpPr>
                <p:cNvPr id="4627" name="Google Shape;4627;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67"/>
              <p:cNvGrpSpPr/>
              <p:nvPr/>
            </p:nvGrpSpPr>
            <p:grpSpPr>
              <a:xfrm>
                <a:off x="5456560" y="3368629"/>
                <a:ext cx="37870" cy="32451"/>
                <a:chOff x="5456560" y="3368629"/>
                <a:chExt cx="37870" cy="32451"/>
              </a:xfrm>
            </p:grpSpPr>
            <p:sp>
              <p:nvSpPr>
                <p:cNvPr id="4630" name="Google Shape;4630;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67"/>
              <p:cNvGrpSpPr/>
              <p:nvPr/>
            </p:nvGrpSpPr>
            <p:grpSpPr>
              <a:xfrm>
                <a:off x="4755749" y="3501516"/>
                <a:ext cx="46246" cy="39608"/>
                <a:chOff x="4755749" y="3501516"/>
                <a:chExt cx="46246" cy="39608"/>
              </a:xfrm>
            </p:grpSpPr>
            <p:sp>
              <p:nvSpPr>
                <p:cNvPr id="4633" name="Google Shape;4633;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67"/>
              <p:cNvGrpSpPr/>
              <p:nvPr/>
            </p:nvGrpSpPr>
            <p:grpSpPr>
              <a:xfrm>
                <a:off x="4681346" y="3485582"/>
                <a:ext cx="37783" cy="32427"/>
                <a:chOff x="4681346" y="3485582"/>
                <a:chExt cx="37783" cy="32427"/>
              </a:xfrm>
            </p:grpSpPr>
            <p:sp>
              <p:nvSpPr>
                <p:cNvPr id="4636" name="Google Shape;4636;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67"/>
              <p:cNvGrpSpPr/>
              <p:nvPr/>
            </p:nvGrpSpPr>
            <p:grpSpPr>
              <a:xfrm>
                <a:off x="4767067" y="3291088"/>
                <a:ext cx="37878" cy="32451"/>
                <a:chOff x="4767067" y="3291088"/>
                <a:chExt cx="37878" cy="32451"/>
              </a:xfrm>
            </p:grpSpPr>
            <p:sp>
              <p:nvSpPr>
                <p:cNvPr id="4639" name="Google Shape;4639;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7"/>
              <p:cNvGrpSpPr/>
              <p:nvPr/>
            </p:nvGrpSpPr>
            <p:grpSpPr>
              <a:xfrm>
                <a:off x="4687819" y="3405539"/>
                <a:ext cx="37776" cy="32451"/>
                <a:chOff x="4687819" y="3405539"/>
                <a:chExt cx="37776" cy="32451"/>
              </a:xfrm>
            </p:grpSpPr>
            <p:sp>
              <p:nvSpPr>
                <p:cNvPr id="4642" name="Google Shape;4642;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67"/>
              <p:cNvGrpSpPr/>
              <p:nvPr/>
            </p:nvGrpSpPr>
            <p:grpSpPr>
              <a:xfrm>
                <a:off x="4923101" y="3444809"/>
                <a:ext cx="52813" cy="45318"/>
                <a:chOff x="4923101" y="3444809"/>
                <a:chExt cx="52813" cy="45318"/>
              </a:xfrm>
            </p:grpSpPr>
            <p:sp>
              <p:nvSpPr>
                <p:cNvPr id="4645" name="Google Shape;4645;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67"/>
              <p:cNvGrpSpPr/>
              <p:nvPr/>
            </p:nvGrpSpPr>
            <p:grpSpPr>
              <a:xfrm>
                <a:off x="4846040" y="3654750"/>
                <a:ext cx="31405" cy="26993"/>
                <a:chOff x="4846040" y="3654750"/>
                <a:chExt cx="31405" cy="26993"/>
              </a:xfrm>
            </p:grpSpPr>
            <p:sp>
              <p:nvSpPr>
                <p:cNvPr id="4648" name="Google Shape;4648;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7"/>
              <p:cNvGrpSpPr/>
              <p:nvPr/>
            </p:nvGrpSpPr>
            <p:grpSpPr>
              <a:xfrm>
                <a:off x="4925673" y="3691700"/>
                <a:ext cx="40253" cy="34472"/>
                <a:chOff x="4925673" y="3691700"/>
                <a:chExt cx="40253" cy="34472"/>
              </a:xfrm>
            </p:grpSpPr>
            <p:sp>
              <p:nvSpPr>
                <p:cNvPr id="4651" name="Google Shape;4651;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67"/>
              <p:cNvGrpSpPr/>
              <p:nvPr/>
            </p:nvGrpSpPr>
            <p:grpSpPr>
              <a:xfrm>
                <a:off x="4894653" y="3740848"/>
                <a:ext cx="31405" cy="26906"/>
                <a:chOff x="4894653" y="3740848"/>
                <a:chExt cx="31405" cy="26906"/>
              </a:xfrm>
            </p:grpSpPr>
            <p:sp>
              <p:nvSpPr>
                <p:cNvPr id="4654" name="Google Shape;4654;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7"/>
              <p:cNvGrpSpPr/>
              <p:nvPr/>
            </p:nvGrpSpPr>
            <p:grpSpPr>
              <a:xfrm>
                <a:off x="4962300" y="3696348"/>
                <a:ext cx="38255" cy="32773"/>
                <a:chOff x="4962300" y="3696348"/>
                <a:chExt cx="38255" cy="32773"/>
              </a:xfrm>
            </p:grpSpPr>
            <p:sp>
              <p:nvSpPr>
                <p:cNvPr id="4657" name="Google Shape;4657;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67"/>
              <p:cNvGrpSpPr/>
              <p:nvPr/>
            </p:nvGrpSpPr>
            <p:grpSpPr>
              <a:xfrm>
                <a:off x="4980185" y="3743349"/>
                <a:ext cx="31499" cy="26969"/>
                <a:chOff x="4980185" y="3743349"/>
                <a:chExt cx="31499" cy="26969"/>
              </a:xfrm>
            </p:grpSpPr>
            <p:sp>
              <p:nvSpPr>
                <p:cNvPr id="4660" name="Google Shape;4660;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7"/>
              <p:cNvGrpSpPr/>
              <p:nvPr/>
            </p:nvGrpSpPr>
            <p:grpSpPr>
              <a:xfrm>
                <a:off x="5013768" y="3734312"/>
                <a:ext cx="31499" cy="26969"/>
                <a:chOff x="5013768" y="3734312"/>
                <a:chExt cx="31499" cy="26969"/>
              </a:xfrm>
            </p:grpSpPr>
            <p:sp>
              <p:nvSpPr>
                <p:cNvPr id="4663" name="Google Shape;4663;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7"/>
              <p:cNvGrpSpPr/>
              <p:nvPr/>
            </p:nvGrpSpPr>
            <p:grpSpPr>
              <a:xfrm>
                <a:off x="5036703" y="3764545"/>
                <a:ext cx="31499" cy="26898"/>
                <a:chOff x="5036703" y="3764545"/>
                <a:chExt cx="31499" cy="26898"/>
              </a:xfrm>
            </p:grpSpPr>
            <p:sp>
              <p:nvSpPr>
                <p:cNvPr id="4666" name="Google Shape;4666;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67"/>
              <p:cNvGrpSpPr/>
              <p:nvPr/>
            </p:nvGrpSpPr>
            <p:grpSpPr>
              <a:xfrm>
                <a:off x="4953546" y="3768352"/>
                <a:ext cx="31405" cy="26898"/>
                <a:chOff x="4953546" y="3768352"/>
                <a:chExt cx="31405" cy="26898"/>
              </a:xfrm>
            </p:grpSpPr>
            <p:sp>
              <p:nvSpPr>
                <p:cNvPr id="4669" name="Google Shape;4669;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7"/>
              <p:cNvGrpSpPr/>
              <p:nvPr/>
            </p:nvGrpSpPr>
            <p:grpSpPr>
              <a:xfrm>
                <a:off x="4964770" y="3814016"/>
                <a:ext cx="31499" cy="26993"/>
                <a:chOff x="4964770" y="3814016"/>
                <a:chExt cx="31499" cy="26993"/>
              </a:xfrm>
            </p:grpSpPr>
            <p:sp>
              <p:nvSpPr>
                <p:cNvPr id="4672" name="Google Shape;4672;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67"/>
              <p:cNvGrpSpPr/>
              <p:nvPr/>
            </p:nvGrpSpPr>
            <p:grpSpPr>
              <a:xfrm>
                <a:off x="4923290" y="3800504"/>
                <a:ext cx="31468" cy="26898"/>
                <a:chOff x="4923290" y="3800504"/>
                <a:chExt cx="31468" cy="26898"/>
              </a:xfrm>
            </p:grpSpPr>
            <p:sp>
              <p:nvSpPr>
                <p:cNvPr id="4675" name="Google Shape;4675;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7"/>
              <p:cNvGrpSpPr/>
              <p:nvPr/>
            </p:nvGrpSpPr>
            <p:grpSpPr>
              <a:xfrm>
                <a:off x="5108534" y="3650943"/>
                <a:ext cx="31405" cy="26993"/>
                <a:chOff x="5108534" y="3650943"/>
                <a:chExt cx="31405" cy="26993"/>
              </a:xfrm>
            </p:grpSpPr>
            <p:sp>
              <p:nvSpPr>
                <p:cNvPr id="4678" name="Google Shape;4678;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67"/>
              <p:cNvGrpSpPr/>
              <p:nvPr/>
            </p:nvGrpSpPr>
            <p:grpSpPr>
              <a:xfrm>
                <a:off x="5119380" y="3760739"/>
                <a:ext cx="31499" cy="26993"/>
                <a:chOff x="5119380" y="3760739"/>
                <a:chExt cx="31499" cy="26993"/>
              </a:xfrm>
            </p:grpSpPr>
            <p:sp>
              <p:nvSpPr>
                <p:cNvPr id="4681" name="Google Shape;4681;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7"/>
              <p:cNvGrpSpPr/>
              <p:nvPr/>
            </p:nvGrpSpPr>
            <p:grpSpPr>
              <a:xfrm>
                <a:off x="5119380" y="3788235"/>
                <a:ext cx="31499" cy="26993"/>
                <a:chOff x="5119380" y="3788235"/>
                <a:chExt cx="31499" cy="26993"/>
              </a:xfrm>
            </p:grpSpPr>
            <p:sp>
              <p:nvSpPr>
                <p:cNvPr id="4684" name="Google Shape;4684;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67"/>
              <p:cNvGrpSpPr/>
              <p:nvPr/>
            </p:nvGrpSpPr>
            <p:grpSpPr>
              <a:xfrm>
                <a:off x="5158005" y="3875284"/>
                <a:ext cx="31405" cy="27001"/>
                <a:chOff x="5158005" y="3875284"/>
                <a:chExt cx="31405" cy="27001"/>
              </a:xfrm>
            </p:grpSpPr>
            <p:sp>
              <p:nvSpPr>
                <p:cNvPr id="4687" name="Google Shape;4687;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67"/>
              <p:cNvGrpSpPr/>
              <p:nvPr/>
            </p:nvGrpSpPr>
            <p:grpSpPr>
              <a:xfrm>
                <a:off x="5233163" y="3764545"/>
                <a:ext cx="31499" cy="26898"/>
                <a:chOff x="5233163" y="3764545"/>
                <a:chExt cx="31499" cy="26898"/>
              </a:xfrm>
            </p:grpSpPr>
            <p:sp>
              <p:nvSpPr>
                <p:cNvPr id="4690" name="Google Shape;4690;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67"/>
              <p:cNvGrpSpPr/>
              <p:nvPr/>
            </p:nvGrpSpPr>
            <p:grpSpPr>
              <a:xfrm>
                <a:off x="5276168" y="3805545"/>
                <a:ext cx="31499" cy="26906"/>
                <a:chOff x="5276168" y="3805545"/>
                <a:chExt cx="31499" cy="26906"/>
              </a:xfrm>
            </p:grpSpPr>
            <p:sp>
              <p:nvSpPr>
                <p:cNvPr id="4693" name="Google Shape;4693;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67"/>
              <p:cNvGrpSpPr/>
              <p:nvPr/>
            </p:nvGrpSpPr>
            <p:grpSpPr>
              <a:xfrm>
                <a:off x="5294053" y="3851933"/>
                <a:ext cx="31405" cy="26945"/>
                <a:chOff x="5294053" y="3851933"/>
                <a:chExt cx="31405" cy="26945"/>
              </a:xfrm>
            </p:grpSpPr>
            <p:sp>
              <p:nvSpPr>
                <p:cNvPr id="4696" name="Google Shape;4696;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67"/>
              <p:cNvGrpSpPr/>
              <p:nvPr/>
            </p:nvGrpSpPr>
            <p:grpSpPr>
              <a:xfrm>
                <a:off x="5341723" y="3851902"/>
                <a:ext cx="31405" cy="26977"/>
                <a:chOff x="5341723" y="3851902"/>
                <a:chExt cx="31405" cy="26977"/>
              </a:xfrm>
            </p:grpSpPr>
            <p:sp>
              <p:nvSpPr>
                <p:cNvPr id="4699" name="Google Shape;4699;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67"/>
              <p:cNvGrpSpPr/>
              <p:nvPr/>
            </p:nvGrpSpPr>
            <p:grpSpPr>
              <a:xfrm>
                <a:off x="5054871" y="3507855"/>
                <a:ext cx="31405" cy="26993"/>
                <a:chOff x="5054871" y="3507855"/>
                <a:chExt cx="31405" cy="26993"/>
              </a:xfrm>
            </p:grpSpPr>
            <p:sp>
              <p:nvSpPr>
                <p:cNvPr id="4702" name="Google Shape;4702;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67"/>
              <p:cNvGrpSpPr/>
              <p:nvPr/>
            </p:nvGrpSpPr>
            <p:grpSpPr>
              <a:xfrm>
                <a:off x="4876579" y="3675325"/>
                <a:ext cx="31405" cy="26969"/>
                <a:chOff x="4876579" y="3675325"/>
                <a:chExt cx="31405" cy="26969"/>
              </a:xfrm>
            </p:grpSpPr>
            <p:sp>
              <p:nvSpPr>
                <p:cNvPr id="4705" name="Google Shape;4705;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7"/>
              <p:cNvGrpSpPr/>
              <p:nvPr/>
            </p:nvGrpSpPr>
            <p:grpSpPr>
              <a:xfrm>
                <a:off x="4842233" y="3688333"/>
                <a:ext cx="31405" cy="26993"/>
                <a:chOff x="4842233" y="3688333"/>
                <a:chExt cx="31405" cy="26993"/>
              </a:xfrm>
            </p:grpSpPr>
            <p:sp>
              <p:nvSpPr>
                <p:cNvPr id="4708" name="Google Shape;4708;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67"/>
              <p:cNvGrpSpPr/>
              <p:nvPr/>
            </p:nvGrpSpPr>
            <p:grpSpPr>
              <a:xfrm>
                <a:off x="5187876" y="3608032"/>
                <a:ext cx="31405" cy="27001"/>
                <a:chOff x="5187876" y="3608032"/>
                <a:chExt cx="31405" cy="27001"/>
              </a:xfrm>
            </p:grpSpPr>
            <p:sp>
              <p:nvSpPr>
                <p:cNvPr id="4711" name="Google Shape;4711;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3" name="Google Shape;4713;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67"/>
              <p:cNvGrpSpPr/>
              <p:nvPr/>
            </p:nvGrpSpPr>
            <p:grpSpPr>
              <a:xfrm>
                <a:off x="5269224" y="3304167"/>
                <a:ext cx="40253" cy="34402"/>
                <a:chOff x="5269224" y="3304167"/>
                <a:chExt cx="40253" cy="34402"/>
              </a:xfrm>
            </p:grpSpPr>
            <p:sp>
              <p:nvSpPr>
                <p:cNvPr id="4716" name="Google Shape;4716;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7"/>
              <p:cNvGrpSpPr/>
              <p:nvPr/>
            </p:nvGrpSpPr>
            <p:grpSpPr>
              <a:xfrm>
                <a:off x="5327354" y="3476615"/>
                <a:ext cx="49864" cy="42723"/>
                <a:chOff x="5327354" y="3476615"/>
                <a:chExt cx="49864" cy="42723"/>
              </a:xfrm>
            </p:grpSpPr>
            <p:sp>
              <p:nvSpPr>
                <p:cNvPr id="4719" name="Google Shape;4719;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1" name="Google Shape;4721;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3" name="Google Shape;4723;p67"/>
              <p:cNvGrpSpPr/>
              <p:nvPr/>
            </p:nvGrpSpPr>
            <p:grpSpPr>
              <a:xfrm>
                <a:off x="5341723" y="3775957"/>
                <a:ext cx="31405" cy="26898"/>
                <a:chOff x="5341723" y="3775957"/>
                <a:chExt cx="31405" cy="26898"/>
              </a:xfrm>
            </p:grpSpPr>
            <p:sp>
              <p:nvSpPr>
                <p:cNvPr id="4724" name="Google Shape;4724;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67"/>
              <p:cNvGrpSpPr/>
              <p:nvPr/>
            </p:nvGrpSpPr>
            <p:grpSpPr>
              <a:xfrm>
                <a:off x="5439053" y="3699274"/>
                <a:ext cx="31405" cy="26898"/>
                <a:chOff x="5439053" y="3699274"/>
                <a:chExt cx="31405" cy="26898"/>
              </a:xfrm>
            </p:grpSpPr>
            <p:sp>
              <p:nvSpPr>
                <p:cNvPr id="4727" name="Google Shape;4727;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67"/>
              <p:cNvGrpSpPr/>
              <p:nvPr/>
            </p:nvGrpSpPr>
            <p:grpSpPr>
              <a:xfrm>
                <a:off x="5412414" y="3622307"/>
                <a:ext cx="31499" cy="26993"/>
                <a:chOff x="5412414" y="3622307"/>
                <a:chExt cx="31499" cy="26993"/>
              </a:xfrm>
            </p:grpSpPr>
            <p:sp>
              <p:nvSpPr>
                <p:cNvPr id="4730" name="Google Shape;4730;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67"/>
              <p:cNvGrpSpPr/>
              <p:nvPr/>
            </p:nvGrpSpPr>
            <p:grpSpPr>
              <a:xfrm>
                <a:off x="5476254" y="3473949"/>
                <a:ext cx="26835" cy="26930"/>
                <a:chOff x="5476254" y="3473949"/>
                <a:chExt cx="26835" cy="26930"/>
              </a:xfrm>
            </p:grpSpPr>
            <p:sp>
              <p:nvSpPr>
                <p:cNvPr id="4733" name="Google Shape;4733;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67"/>
              <p:cNvGrpSpPr/>
              <p:nvPr/>
            </p:nvGrpSpPr>
            <p:grpSpPr>
              <a:xfrm>
                <a:off x="5564547" y="3481594"/>
                <a:ext cx="31397" cy="26898"/>
                <a:chOff x="5564547" y="3481594"/>
                <a:chExt cx="31397" cy="26898"/>
              </a:xfrm>
            </p:grpSpPr>
            <p:sp>
              <p:nvSpPr>
                <p:cNvPr id="4736" name="Google Shape;4736;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67"/>
              <p:cNvGrpSpPr/>
              <p:nvPr/>
            </p:nvGrpSpPr>
            <p:grpSpPr>
              <a:xfrm>
                <a:off x="5534101" y="3470174"/>
                <a:ext cx="31397" cy="26906"/>
                <a:chOff x="5534101" y="3470174"/>
                <a:chExt cx="31397" cy="26906"/>
              </a:xfrm>
            </p:grpSpPr>
            <p:sp>
              <p:nvSpPr>
                <p:cNvPr id="4739" name="Google Shape;4739;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67"/>
              <p:cNvGrpSpPr/>
              <p:nvPr/>
            </p:nvGrpSpPr>
            <p:grpSpPr>
              <a:xfrm>
                <a:off x="5610879" y="3314486"/>
                <a:ext cx="31499" cy="26938"/>
                <a:chOff x="5610879" y="3314486"/>
                <a:chExt cx="31499" cy="26938"/>
              </a:xfrm>
            </p:grpSpPr>
            <p:sp>
              <p:nvSpPr>
                <p:cNvPr id="4742" name="Google Shape;4742;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7"/>
              <p:cNvGrpSpPr/>
              <p:nvPr/>
            </p:nvGrpSpPr>
            <p:grpSpPr>
              <a:xfrm>
                <a:off x="4834525" y="3501382"/>
                <a:ext cx="31499" cy="26898"/>
                <a:chOff x="4834525" y="3501382"/>
                <a:chExt cx="31499" cy="26898"/>
              </a:xfrm>
            </p:grpSpPr>
            <p:sp>
              <p:nvSpPr>
                <p:cNvPr id="4745" name="Google Shape;4745;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7"/>
              <p:cNvGrpSpPr/>
              <p:nvPr/>
            </p:nvGrpSpPr>
            <p:grpSpPr>
              <a:xfrm>
                <a:off x="4898460" y="3580158"/>
                <a:ext cx="31405" cy="26898"/>
                <a:chOff x="4898460" y="3580158"/>
                <a:chExt cx="31405" cy="26898"/>
              </a:xfrm>
            </p:grpSpPr>
            <p:sp>
              <p:nvSpPr>
                <p:cNvPr id="4748" name="Google Shape;4748;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7"/>
              <p:cNvGrpSpPr/>
              <p:nvPr/>
            </p:nvGrpSpPr>
            <p:grpSpPr>
              <a:xfrm>
                <a:off x="4882667" y="3608032"/>
                <a:ext cx="31499" cy="27001"/>
                <a:chOff x="4882667" y="3608032"/>
                <a:chExt cx="31499" cy="27001"/>
              </a:xfrm>
            </p:grpSpPr>
            <p:sp>
              <p:nvSpPr>
                <p:cNvPr id="4751" name="Google Shape;4751;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7"/>
              <p:cNvGrpSpPr/>
              <p:nvPr/>
            </p:nvGrpSpPr>
            <p:grpSpPr>
              <a:xfrm>
                <a:off x="4843373" y="3631407"/>
                <a:ext cx="16273" cy="16186"/>
                <a:chOff x="4843373" y="3631407"/>
                <a:chExt cx="16273" cy="16186"/>
              </a:xfrm>
            </p:grpSpPr>
            <p:sp>
              <p:nvSpPr>
                <p:cNvPr id="4754" name="Google Shape;4754;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67"/>
              <p:cNvGrpSpPr/>
              <p:nvPr/>
            </p:nvGrpSpPr>
            <p:grpSpPr>
              <a:xfrm>
                <a:off x="4727773" y="3591578"/>
                <a:ext cx="31499" cy="26898"/>
                <a:chOff x="4727773" y="3591578"/>
                <a:chExt cx="31499" cy="26898"/>
              </a:xfrm>
            </p:grpSpPr>
            <p:sp>
              <p:nvSpPr>
                <p:cNvPr id="4757" name="Google Shape;4757;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9" name="Google Shape;4759;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1" name="Google Shape;4761;p67"/>
              <p:cNvGrpSpPr/>
              <p:nvPr/>
            </p:nvGrpSpPr>
            <p:grpSpPr>
              <a:xfrm>
                <a:off x="4609421" y="3577398"/>
                <a:ext cx="31499" cy="27001"/>
                <a:chOff x="4609421" y="3577398"/>
                <a:chExt cx="31499" cy="27001"/>
              </a:xfrm>
            </p:grpSpPr>
            <p:sp>
              <p:nvSpPr>
                <p:cNvPr id="4762" name="Google Shape;4762;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7"/>
              <p:cNvGrpSpPr/>
              <p:nvPr/>
            </p:nvGrpSpPr>
            <p:grpSpPr>
              <a:xfrm>
                <a:off x="4649289" y="3577398"/>
                <a:ext cx="31499" cy="27001"/>
                <a:chOff x="4649289" y="3577398"/>
                <a:chExt cx="31499" cy="27001"/>
              </a:xfrm>
            </p:grpSpPr>
            <p:sp>
              <p:nvSpPr>
                <p:cNvPr id="4765" name="Google Shape;4765;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67"/>
              <p:cNvGrpSpPr/>
              <p:nvPr/>
            </p:nvGrpSpPr>
            <p:grpSpPr>
              <a:xfrm>
                <a:off x="4605614" y="3639523"/>
                <a:ext cx="31499" cy="26906"/>
                <a:chOff x="4605614" y="3639523"/>
                <a:chExt cx="31499" cy="26906"/>
              </a:xfrm>
            </p:grpSpPr>
            <p:sp>
              <p:nvSpPr>
                <p:cNvPr id="4768" name="Google Shape;4768;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67"/>
              <p:cNvGrpSpPr/>
              <p:nvPr/>
            </p:nvGrpSpPr>
            <p:grpSpPr>
              <a:xfrm>
                <a:off x="4785149" y="3618846"/>
                <a:ext cx="26930" cy="26843"/>
                <a:chOff x="4785149" y="3618846"/>
                <a:chExt cx="26930" cy="26843"/>
              </a:xfrm>
            </p:grpSpPr>
            <p:sp>
              <p:nvSpPr>
                <p:cNvPr id="4771" name="Google Shape;4771;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67"/>
              <p:cNvGrpSpPr/>
              <p:nvPr/>
            </p:nvGrpSpPr>
            <p:grpSpPr>
              <a:xfrm>
                <a:off x="4810167" y="3601567"/>
                <a:ext cx="31405" cy="26898"/>
                <a:chOff x="4810167" y="3601567"/>
                <a:chExt cx="31405" cy="26898"/>
              </a:xfrm>
            </p:grpSpPr>
            <p:sp>
              <p:nvSpPr>
                <p:cNvPr id="4774" name="Google Shape;4774;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7"/>
              <p:cNvGrpSpPr/>
              <p:nvPr/>
            </p:nvGrpSpPr>
            <p:grpSpPr>
              <a:xfrm>
                <a:off x="4831002" y="3373230"/>
                <a:ext cx="31405" cy="26898"/>
                <a:chOff x="4831002" y="3373230"/>
                <a:chExt cx="31405" cy="26898"/>
              </a:xfrm>
            </p:grpSpPr>
            <p:sp>
              <p:nvSpPr>
                <p:cNvPr id="4777" name="Google Shape;4777;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67"/>
              <p:cNvGrpSpPr/>
              <p:nvPr/>
            </p:nvGrpSpPr>
            <p:grpSpPr>
              <a:xfrm>
                <a:off x="4719311" y="3355054"/>
                <a:ext cx="31499" cy="27001"/>
                <a:chOff x="4719311" y="3355054"/>
                <a:chExt cx="31499" cy="27001"/>
              </a:xfrm>
            </p:grpSpPr>
            <p:sp>
              <p:nvSpPr>
                <p:cNvPr id="4780" name="Google Shape;4780;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67"/>
              <p:cNvGrpSpPr/>
              <p:nvPr/>
            </p:nvGrpSpPr>
            <p:grpSpPr>
              <a:xfrm>
                <a:off x="4798755" y="3450260"/>
                <a:ext cx="26930" cy="26930"/>
                <a:chOff x="4798755" y="3450260"/>
                <a:chExt cx="26930" cy="26930"/>
              </a:xfrm>
            </p:grpSpPr>
            <p:sp>
              <p:nvSpPr>
                <p:cNvPr id="4783" name="Google Shape;4783;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67"/>
              <p:cNvGrpSpPr/>
              <p:nvPr/>
            </p:nvGrpSpPr>
            <p:grpSpPr>
              <a:xfrm>
                <a:off x="4645576" y="3467555"/>
                <a:ext cx="31405" cy="26953"/>
                <a:chOff x="4645576" y="3467555"/>
                <a:chExt cx="31405" cy="26953"/>
              </a:xfrm>
            </p:grpSpPr>
            <p:sp>
              <p:nvSpPr>
                <p:cNvPr id="4786" name="Google Shape;4786;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67"/>
              <p:cNvGrpSpPr/>
              <p:nvPr/>
            </p:nvGrpSpPr>
            <p:grpSpPr>
              <a:xfrm>
                <a:off x="4687631" y="3583965"/>
                <a:ext cx="31499" cy="26898"/>
                <a:chOff x="4687631" y="3583965"/>
                <a:chExt cx="31499" cy="26898"/>
              </a:xfrm>
            </p:grpSpPr>
            <p:sp>
              <p:nvSpPr>
                <p:cNvPr id="4789" name="Google Shape;4789;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67"/>
              <p:cNvGrpSpPr/>
              <p:nvPr/>
            </p:nvGrpSpPr>
            <p:grpSpPr>
              <a:xfrm>
                <a:off x="4719311" y="3471314"/>
                <a:ext cx="31499" cy="27001"/>
                <a:chOff x="4719311" y="3471314"/>
                <a:chExt cx="31499" cy="27001"/>
              </a:xfrm>
            </p:grpSpPr>
            <p:sp>
              <p:nvSpPr>
                <p:cNvPr id="4792" name="Google Shape;4792;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67"/>
              <p:cNvGrpSpPr/>
              <p:nvPr/>
            </p:nvGrpSpPr>
            <p:grpSpPr>
              <a:xfrm>
                <a:off x="4719311" y="3434404"/>
                <a:ext cx="31499" cy="26898"/>
                <a:chOff x="4719311" y="3434404"/>
                <a:chExt cx="31499" cy="26898"/>
              </a:xfrm>
            </p:grpSpPr>
            <p:sp>
              <p:nvSpPr>
                <p:cNvPr id="4795" name="Google Shape;4795;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7"/>
              <p:cNvGrpSpPr/>
              <p:nvPr/>
            </p:nvGrpSpPr>
            <p:grpSpPr>
              <a:xfrm>
                <a:off x="4768876" y="3401772"/>
                <a:ext cx="31499" cy="26898"/>
                <a:chOff x="4768876" y="3401772"/>
                <a:chExt cx="31499" cy="26898"/>
              </a:xfrm>
            </p:grpSpPr>
            <p:sp>
              <p:nvSpPr>
                <p:cNvPr id="4798" name="Google Shape;4798;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67"/>
              <p:cNvGrpSpPr/>
              <p:nvPr/>
            </p:nvGrpSpPr>
            <p:grpSpPr>
              <a:xfrm>
                <a:off x="4762214" y="3471377"/>
                <a:ext cx="26938" cy="26938"/>
                <a:chOff x="4762214" y="3471377"/>
                <a:chExt cx="26938" cy="26938"/>
              </a:xfrm>
            </p:grpSpPr>
            <p:sp>
              <p:nvSpPr>
                <p:cNvPr id="4801" name="Google Shape;4801;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67"/>
              <p:cNvGrpSpPr/>
              <p:nvPr/>
            </p:nvGrpSpPr>
            <p:grpSpPr>
              <a:xfrm>
                <a:off x="4790473" y="3344782"/>
                <a:ext cx="31405" cy="26898"/>
                <a:chOff x="4790473" y="3344782"/>
                <a:chExt cx="31405" cy="26898"/>
              </a:xfrm>
            </p:grpSpPr>
            <p:sp>
              <p:nvSpPr>
                <p:cNvPr id="4804" name="Google Shape;4804;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67"/>
              <p:cNvGrpSpPr/>
              <p:nvPr/>
            </p:nvGrpSpPr>
            <p:grpSpPr>
              <a:xfrm>
                <a:off x="4823774" y="3950733"/>
                <a:ext cx="37398" cy="32034"/>
                <a:chOff x="4823774" y="3950733"/>
                <a:chExt cx="37398" cy="32034"/>
              </a:xfrm>
            </p:grpSpPr>
            <p:sp>
              <p:nvSpPr>
                <p:cNvPr id="4807" name="Google Shape;4807;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67"/>
              <p:cNvGrpSpPr/>
              <p:nvPr/>
            </p:nvGrpSpPr>
            <p:grpSpPr>
              <a:xfrm>
                <a:off x="4823396" y="4110566"/>
                <a:ext cx="31405" cy="26906"/>
                <a:chOff x="4823396" y="4110566"/>
                <a:chExt cx="31405" cy="26906"/>
              </a:xfrm>
            </p:grpSpPr>
            <p:sp>
              <p:nvSpPr>
                <p:cNvPr id="4810" name="Google Shape;4810;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67"/>
              <p:cNvGrpSpPr/>
              <p:nvPr/>
            </p:nvGrpSpPr>
            <p:grpSpPr>
              <a:xfrm>
                <a:off x="4838332" y="3821150"/>
                <a:ext cx="31499" cy="26898"/>
                <a:chOff x="4838332" y="3821150"/>
                <a:chExt cx="31499" cy="26898"/>
              </a:xfrm>
            </p:grpSpPr>
            <p:sp>
              <p:nvSpPr>
                <p:cNvPr id="4813" name="Google Shape;4813;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67"/>
              <p:cNvGrpSpPr/>
              <p:nvPr/>
            </p:nvGrpSpPr>
            <p:grpSpPr>
              <a:xfrm>
                <a:off x="4661275" y="3815007"/>
                <a:ext cx="36824" cy="31523"/>
                <a:chOff x="4661275" y="3815007"/>
                <a:chExt cx="36824" cy="31523"/>
              </a:xfrm>
            </p:grpSpPr>
            <p:sp>
              <p:nvSpPr>
                <p:cNvPr id="4816" name="Google Shape;4816;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67"/>
              <p:cNvGrpSpPr/>
              <p:nvPr/>
            </p:nvGrpSpPr>
            <p:grpSpPr>
              <a:xfrm>
                <a:off x="4558998" y="3851037"/>
                <a:ext cx="33591" cy="28699"/>
                <a:chOff x="4558998" y="3851037"/>
                <a:chExt cx="33591" cy="28699"/>
              </a:xfrm>
            </p:grpSpPr>
            <p:sp>
              <p:nvSpPr>
                <p:cNvPr id="4819" name="Google Shape;4819;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67"/>
              <p:cNvGrpSpPr/>
              <p:nvPr/>
            </p:nvGrpSpPr>
            <p:grpSpPr>
              <a:xfrm>
                <a:off x="4696762" y="3638587"/>
                <a:ext cx="33591" cy="28794"/>
                <a:chOff x="4696762" y="3638587"/>
                <a:chExt cx="33591" cy="28794"/>
              </a:xfrm>
            </p:grpSpPr>
            <p:sp>
              <p:nvSpPr>
                <p:cNvPr id="4822" name="Google Shape;4822;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67"/>
              <p:cNvGrpSpPr/>
              <p:nvPr/>
            </p:nvGrpSpPr>
            <p:grpSpPr>
              <a:xfrm>
                <a:off x="4929479" y="3939140"/>
                <a:ext cx="33497" cy="28692"/>
                <a:chOff x="4929479" y="3939140"/>
                <a:chExt cx="33497" cy="28692"/>
              </a:xfrm>
            </p:grpSpPr>
            <p:sp>
              <p:nvSpPr>
                <p:cNvPr id="4825" name="Google Shape;4825;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7"/>
              <p:cNvGrpSpPr/>
              <p:nvPr/>
            </p:nvGrpSpPr>
            <p:grpSpPr>
              <a:xfrm>
                <a:off x="4907119" y="3986039"/>
                <a:ext cx="33497" cy="28699"/>
                <a:chOff x="4907119" y="3986039"/>
                <a:chExt cx="33497" cy="28699"/>
              </a:xfrm>
            </p:grpSpPr>
            <p:sp>
              <p:nvSpPr>
                <p:cNvPr id="4828" name="Google Shape;4828;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67"/>
              <p:cNvGrpSpPr/>
              <p:nvPr/>
            </p:nvGrpSpPr>
            <p:grpSpPr>
              <a:xfrm>
                <a:off x="4911783" y="4048102"/>
                <a:ext cx="33591" cy="28762"/>
                <a:chOff x="4911783" y="4048102"/>
                <a:chExt cx="33591" cy="28762"/>
              </a:xfrm>
            </p:grpSpPr>
            <p:sp>
              <p:nvSpPr>
                <p:cNvPr id="4831" name="Google Shape;4831;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67"/>
              <p:cNvGrpSpPr/>
              <p:nvPr/>
            </p:nvGrpSpPr>
            <p:grpSpPr>
              <a:xfrm>
                <a:off x="4762623" y="3837847"/>
                <a:ext cx="42416" cy="36273"/>
                <a:chOff x="4762623" y="3837847"/>
                <a:chExt cx="42416" cy="36273"/>
              </a:xfrm>
            </p:grpSpPr>
            <p:sp>
              <p:nvSpPr>
                <p:cNvPr id="4836" name="Google Shape;4836;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67"/>
              <p:cNvGrpSpPr/>
              <p:nvPr/>
            </p:nvGrpSpPr>
            <p:grpSpPr>
              <a:xfrm>
                <a:off x="4746044" y="4104966"/>
                <a:ext cx="33497" cy="28699"/>
                <a:chOff x="4746044" y="4104966"/>
                <a:chExt cx="33497" cy="28699"/>
              </a:xfrm>
            </p:grpSpPr>
            <p:sp>
              <p:nvSpPr>
                <p:cNvPr id="4839" name="Google Shape;4839;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67"/>
              <p:cNvGrpSpPr/>
              <p:nvPr/>
            </p:nvGrpSpPr>
            <p:grpSpPr>
              <a:xfrm>
                <a:off x="4859646" y="4162554"/>
                <a:ext cx="33591" cy="28762"/>
                <a:chOff x="4859646" y="4162554"/>
                <a:chExt cx="33591" cy="28762"/>
              </a:xfrm>
            </p:grpSpPr>
            <p:sp>
              <p:nvSpPr>
                <p:cNvPr id="4842" name="Google Shape;4842;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4" name="Google Shape;4844;p67"/>
            <p:cNvGrpSpPr/>
            <p:nvPr/>
          </p:nvGrpSpPr>
          <p:grpSpPr>
            <a:xfrm>
              <a:off x="3597785" y="3274438"/>
              <a:ext cx="855610" cy="1122100"/>
              <a:chOff x="3597785" y="3274438"/>
              <a:chExt cx="855610" cy="1122100"/>
            </a:xfrm>
          </p:grpSpPr>
          <p:grpSp>
            <p:nvGrpSpPr>
              <p:cNvPr id="4845" name="Google Shape;4845;p67"/>
              <p:cNvGrpSpPr/>
              <p:nvPr/>
            </p:nvGrpSpPr>
            <p:grpSpPr>
              <a:xfrm>
                <a:off x="3617857" y="3284717"/>
                <a:ext cx="826785" cy="1099165"/>
                <a:chOff x="3617857" y="3284717"/>
                <a:chExt cx="826785" cy="1099165"/>
              </a:xfrm>
            </p:grpSpPr>
            <p:sp>
              <p:nvSpPr>
                <p:cNvPr id="4846" name="Google Shape;4846;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67"/>
              <p:cNvGrpSpPr/>
              <p:nvPr/>
            </p:nvGrpSpPr>
            <p:grpSpPr>
              <a:xfrm>
                <a:off x="4180904" y="4251758"/>
                <a:ext cx="37783" cy="32420"/>
                <a:chOff x="4180904" y="4251758"/>
                <a:chExt cx="37783" cy="32420"/>
              </a:xfrm>
            </p:grpSpPr>
            <p:sp>
              <p:nvSpPr>
                <p:cNvPr id="4903" name="Google Shape;4903;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67"/>
              <p:cNvGrpSpPr/>
              <p:nvPr/>
            </p:nvGrpSpPr>
            <p:grpSpPr>
              <a:xfrm>
                <a:off x="4201644" y="4081324"/>
                <a:ext cx="37783" cy="32364"/>
                <a:chOff x="4201644" y="4081324"/>
                <a:chExt cx="37783" cy="32364"/>
              </a:xfrm>
            </p:grpSpPr>
            <p:sp>
              <p:nvSpPr>
                <p:cNvPr id="4906" name="Google Shape;4906;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67"/>
              <p:cNvGrpSpPr/>
              <p:nvPr/>
            </p:nvGrpSpPr>
            <p:grpSpPr>
              <a:xfrm>
                <a:off x="4284416" y="3887428"/>
                <a:ext cx="37783" cy="32451"/>
                <a:chOff x="4284416" y="3887428"/>
                <a:chExt cx="37783" cy="32451"/>
              </a:xfrm>
            </p:grpSpPr>
            <p:sp>
              <p:nvSpPr>
                <p:cNvPr id="4909" name="Google Shape;4909;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67"/>
              <p:cNvGrpSpPr/>
              <p:nvPr/>
            </p:nvGrpSpPr>
            <p:grpSpPr>
              <a:xfrm>
                <a:off x="4223721" y="3860404"/>
                <a:ext cx="37870" cy="32364"/>
                <a:chOff x="4223721" y="3860404"/>
                <a:chExt cx="37870" cy="32364"/>
              </a:xfrm>
            </p:grpSpPr>
            <p:sp>
              <p:nvSpPr>
                <p:cNvPr id="4912" name="Google Shape;4912;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67"/>
              <p:cNvGrpSpPr/>
              <p:nvPr/>
            </p:nvGrpSpPr>
            <p:grpSpPr>
              <a:xfrm>
                <a:off x="4104889" y="3699242"/>
                <a:ext cx="37776" cy="32357"/>
                <a:chOff x="4104889" y="3699242"/>
                <a:chExt cx="37776" cy="32357"/>
              </a:xfrm>
            </p:grpSpPr>
            <p:sp>
              <p:nvSpPr>
                <p:cNvPr id="4915" name="Google Shape;4915;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67"/>
              <p:cNvGrpSpPr/>
              <p:nvPr/>
            </p:nvGrpSpPr>
            <p:grpSpPr>
              <a:xfrm>
                <a:off x="4143608" y="3475121"/>
                <a:ext cx="37878" cy="32420"/>
                <a:chOff x="4143608" y="3475121"/>
                <a:chExt cx="37878" cy="32420"/>
              </a:xfrm>
            </p:grpSpPr>
            <p:sp>
              <p:nvSpPr>
                <p:cNvPr id="4918" name="Google Shape;4918;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67"/>
              <p:cNvGrpSpPr/>
              <p:nvPr/>
            </p:nvGrpSpPr>
            <p:grpSpPr>
              <a:xfrm>
                <a:off x="4217248" y="3570893"/>
                <a:ext cx="37776" cy="32364"/>
                <a:chOff x="4217248" y="3570893"/>
                <a:chExt cx="37776" cy="32364"/>
              </a:xfrm>
            </p:grpSpPr>
            <p:sp>
              <p:nvSpPr>
                <p:cNvPr id="4921" name="Google Shape;4921;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7"/>
              <p:cNvGrpSpPr/>
              <p:nvPr/>
            </p:nvGrpSpPr>
            <p:grpSpPr>
              <a:xfrm>
                <a:off x="4255307" y="3431612"/>
                <a:ext cx="37776" cy="32451"/>
                <a:chOff x="4255307" y="3431612"/>
                <a:chExt cx="37776" cy="32451"/>
              </a:xfrm>
            </p:grpSpPr>
            <p:sp>
              <p:nvSpPr>
                <p:cNvPr id="4924" name="Google Shape;4924;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67"/>
              <p:cNvGrpSpPr/>
              <p:nvPr/>
            </p:nvGrpSpPr>
            <p:grpSpPr>
              <a:xfrm>
                <a:off x="3853052" y="3577398"/>
                <a:ext cx="37776" cy="32420"/>
                <a:chOff x="3853052" y="3577398"/>
                <a:chExt cx="37776" cy="32420"/>
              </a:xfrm>
            </p:grpSpPr>
            <p:sp>
              <p:nvSpPr>
                <p:cNvPr id="4927" name="Google Shape;4927;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67"/>
              <p:cNvGrpSpPr/>
              <p:nvPr/>
            </p:nvGrpSpPr>
            <p:grpSpPr>
              <a:xfrm>
                <a:off x="4039908" y="3412107"/>
                <a:ext cx="37776" cy="32357"/>
                <a:chOff x="4039908" y="3412107"/>
                <a:chExt cx="37776" cy="32357"/>
              </a:xfrm>
            </p:grpSpPr>
            <p:sp>
              <p:nvSpPr>
                <p:cNvPr id="4930" name="Google Shape;4930;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67"/>
              <p:cNvGrpSpPr/>
              <p:nvPr/>
            </p:nvGrpSpPr>
            <p:grpSpPr>
              <a:xfrm>
                <a:off x="4017360" y="3342061"/>
                <a:ext cx="37870" cy="32380"/>
                <a:chOff x="4017360" y="3342061"/>
                <a:chExt cx="37870" cy="32380"/>
              </a:xfrm>
            </p:grpSpPr>
            <p:sp>
              <p:nvSpPr>
                <p:cNvPr id="4933" name="Google Shape;4933;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5" name="Google Shape;4935;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7" name="Google Shape;4937;p67"/>
              <p:cNvGrpSpPr/>
              <p:nvPr/>
            </p:nvGrpSpPr>
            <p:grpSpPr>
              <a:xfrm>
                <a:off x="3750870" y="3418650"/>
                <a:ext cx="37776" cy="32380"/>
                <a:chOff x="3750870" y="3418650"/>
                <a:chExt cx="37776" cy="32380"/>
              </a:xfrm>
            </p:grpSpPr>
            <p:sp>
              <p:nvSpPr>
                <p:cNvPr id="4938" name="Google Shape;4938;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67"/>
              <p:cNvGrpSpPr/>
              <p:nvPr/>
            </p:nvGrpSpPr>
            <p:grpSpPr>
              <a:xfrm>
                <a:off x="3632509" y="3274438"/>
                <a:ext cx="37783" cy="32357"/>
                <a:chOff x="3632509" y="3274438"/>
                <a:chExt cx="37783" cy="32357"/>
              </a:xfrm>
            </p:grpSpPr>
            <p:sp>
              <p:nvSpPr>
                <p:cNvPr id="4941" name="Google Shape;4941;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7"/>
              <p:cNvGrpSpPr/>
              <p:nvPr/>
            </p:nvGrpSpPr>
            <p:grpSpPr>
              <a:xfrm>
                <a:off x="3906424" y="3297561"/>
                <a:ext cx="37776" cy="32451"/>
                <a:chOff x="3906424" y="3297561"/>
                <a:chExt cx="37776" cy="32451"/>
              </a:xfrm>
            </p:grpSpPr>
            <p:sp>
              <p:nvSpPr>
                <p:cNvPr id="4944" name="Google Shape;4944;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7"/>
              <p:cNvGrpSpPr/>
              <p:nvPr/>
            </p:nvGrpSpPr>
            <p:grpSpPr>
              <a:xfrm>
                <a:off x="3866084" y="3412107"/>
                <a:ext cx="37776" cy="32357"/>
                <a:chOff x="3866084" y="3412107"/>
                <a:chExt cx="37776" cy="32357"/>
              </a:xfrm>
            </p:grpSpPr>
            <p:sp>
              <p:nvSpPr>
                <p:cNvPr id="4947" name="Google Shape;4947;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67"/>
              <p:cNvGrpSpPr/>
              <p:nvPr/>
            </p:nvGrpSpPr>
            <p:grpSpPr>
              <a:xfrm>
                <a:off x="4023919" y="3766409"/>
                <a:ext cx="37783" cy="32357"/>
                <a:chOff x="4023919" y="3766409"/>
                <a:chExt cx="37783" cy="32357"/>
              </a:xfrm>
            </p:grpSpPr>
            <p:sp>
              <p:nvSpPr>
                <p:cNvPr id="4950" name="Google Shape;4950;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7"/>
              <p:cNvGrpSpPr/>
              <p:nvPr/>
            </p:nvGrpSpPr>
            <p:grpSpPr>
              <a:xfrm>
                <a:off x="3973882" y="3779449"/>
                <a:ext cx="37776" cy="32357"/>
                <a:chOff x="3973882" y="3779449"/>
                <a:chExt cx="37776" cy="32357"/>
              </a:xfrm>
            </p:grpSpPr>
            <p:sp>
              <p:nvSpPr>
                <p:cNvPr id="4953" name="Google Shape;4953;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67"/>
              <p:cNvGrpSpPr/>
              <p:nvPr/>
            </p:nvGrpSpPr>
            <p:grpSpPr>
              <a:xfrm>
                <a:off x="4073398" y="3838028"/>
                <a:ext cx="37776" cy="32380"/>
                <a:chOff x="4073398" y="3838028"/>
                <a:chExt cx="37776" cy="32380"/>
              </a:xfrm>
            </p:grpSpPr>
            <p:sp>
              <p:nvSpPr>
                <p:cNvPr id="4956" name="Google Shape;4956;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67"/>
              <p:cNvGrpSpPr/>
              <p:nvPr/>
            </p:nvGrpSpPr>
            <p:grpSpPr>
              <a:xfrm>
                <a:off x="4342672" y="4144496"/>
                <a:ext cx="37752" cy="32364"/>
                <a:chOff x="4342672" y="4144496"/>
                <a:chExt cx="37752" cy="32364"/>
              </a:xfrm>
            </p:grpSpPr>
            <p:sp>
              <p:nvSpPr>
                <p:cNvPr id="4959" name="Google Shape;4959;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67"/>
              <p:cNvGrpSpPr/>
              <p:nvPr/>
            </p:nvGrpSpPr>
            <p:grpSpPr>
              <a:xfrm>
                <a:off x="4406386" y="4056872"/>
                <a:ext cx="37783" cy="32364"/>
                <a:chOff x="4406386" y="4056872"/>
                <a:chExt cx="37783" cy="32364"/>
              </a:xfrm>
            </p:grpSpPr>
            <p:sp>
              <p:nvSpPr>
                <p:cNvPr id="4962" name="Google Shape;4962;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7"/>
              <p:cNvGrpSpPr/>
              <p:nvPr/>
            </p:nvGrpSpPr>
            <p:grpSpPr>
              <a:xfrm>
                <a:off x="4284416" y="4245254"/>
                <a:ext cx="37783" cy="32357"/>
                <a:chOff x="4284416" y="4245254"/>
                <a:chExt cx="37783" cy="32357"/>
              </a:xfrm>
            </p:grpSpPr>
            <p:sp>
              <p:nvSpPr>
                <p:cNvPr id="4965" name="Google Shape;4965;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7"/>
              <p:cNvGrpSpPr/>
              <p:nvPr/>
            </p:nvGrpSpPr>
            <p:grpSpPr>
              <a:xfrm>
                <a:off x="4219057" y="4331258"/>
                <a:ext cx="37776" cy="32364"/>
                <a:chOff x="4219057" y="4331258"/>
                <a:chExt cx="37776" cy="32364"/>
              </a:xfrm>
            </p:grpSpPr>
            <p:sp>
              <p:nvSpPr>
                <p:cNvPr id="4968" name="Google Shape;4968;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67"/>
              <p:cNvGrpSpPr/>
              <p:nvPr/>
            </p:nvGrpSpPr>
            <p:grpSpPr>
              <a:xfrm>
                <a:off x="4204122" y="4141688"/>
                <a:ext cx="33497" cy="28699"/>
                <a:chOff x="4204122" y="4141688"/>
                <a:chExt cx="33497" cy="28699"/>
              </a:xfrm>
            </p:grpSpPr>
            <p:sp>
              <p:nvSpPr>
                <p:cNvPr id="4971" name="Google Shape;4971;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7"/>
              <p:cNvGrpSpPr/>
              <p:nvPr/>
            </p:nvGrpSpPr>
            <p:grpSpPr>
              <a:xfrm>
                <a:off x="4301546" y="4003869"/>
                <a:ext cx="38916" cy="33324"/>
                <a:chOff x="4301546" y="4003869"/>
                <a:chExt cx="38916" cy="33324"/>
              </a:xfrm>
            </p:grpSpPr>
            <p:sp>
              <p:nvSpPr>
                <p:cNvPr id="4974" name="Google Shape;4974;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7"/>
              <p:cNvGrpSpPr/>
              <p:nvPr/>
            </p:nvGrpSpPr>
            <p:grpSpPr>
              <a:xfrm>
                <a:off x="4210681" y="3924669"/>
                <a:ext cx="36549" cy="31366"/>
                <a:chOff x="4210681" y="3924669"/>
                <a:chExt cx="36549" cy="31366"/>
              </a:xfrm>
            </p:grpSpPr>
            <p:sp>
              <p:nvSpPr>
                <p:cNvPr id="4977" name="Google Shape;4977;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67"/>
              <p:cNvGrpSpPr/>
              <p:nvPr/>
            </p:nvGrpSpPr>
            <p:grpSpPr>
              <a:xfrm>
                <a:off x="3987771" y="3628874"/>
                <a:ext cx="31499" cy="26993"/>
                <a:chOff x="3987771" y="3628874"/>
                <a:chExt cx="31499" cy="26993"/>
              </a:xfrm>
            </p:grpSpPr>
            <p:sp>
              <p:nvSpPr>
                <p:cNvPr id="4980" name="Google Shape;4980;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7"/>
              <p:cNvGrpSpPr/>
              <p:nvPr/>
            </p:nvGrpSpPr>
            <p:grpSpPr>
              <a:xfrm>
                <a:off x="4087382" y="3775674"/>
                <a:ext cx="31405" cy="26898"/>
                <a:chOff x="4087382" y="3775674"/>
                <a:chExt cx="31405" cy="26898"/>
              </a:xfrm>
            </p:grpSpPr>
            <p:sp>
              <p:nvSpPr>
                <p:cNvPr id="4983" name="Google Shape;4983;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67"/>
              <p:cNvGrpSpPr/>
              <p:nvPr/>
            </p:nvGrpSpPr>
            <p:grpSpPr>
              <a:xfrm>
                <a:off x="4118873" y="3856637"/>
                <a:ext cx="31405" cy="26906"/>
                <a:chOff x="4118873" y="3856637"/>
                <a:chExt cx="31405" cy="26906"/>
              </a:xfrm>
            </p:grpSpPr>
            <p:sp>
              <p:nvSpPr>
                <p:cNvPr id="4986" name="Google Shape;4986;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67"/>
              <p:cNvGrpSpPr/>
              <p:nvPr/>
            </p:nvGrpSpPr>
            <p:grpSpPr>
              <a:xfrm>
                <a:off x="4168541" y="3639523"/>
                <a:ext cx="31499" cy="26906"/>
                <a:chOff x="4168541" y="3639523"/>
                <a:chExt cx="31499" cy="26906"/>
              </a:xfrm>
            </p:grpSpPr>
            <p:sp>
              <p:nvSpPr>
                <p:cNvPr id="4989" name="Google Shape;4989;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67"/>
              <p:cNvGrpSpPr/>
              <p:nvPr/>
            </p:nvGrpSpPr>
            <p:grpSpPr>
              <a:xfrm>
                <a:off x="3965789" y="3393545"/>
                <a:ext cx="31405" cy="26945"/>
                <a:chOff x="3965789" y="3393545"/>
                <a:chExt cx="31405" cy="26945"/>
              </a:xfrm>
            </p:grpSpPr>
            <p:sp>
              <p:nvSpPr>
                <p:cNvPr id="4992" name="Google Shape;4992;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7"/>
              <p:cNvGrpSpPr/>
              <p:nvPr/>
            </p:nvGrpSpPr>
            <p:grpSpPr>
              <a:xfrm>
                <a:off x="3925166" y="3491008"/>
                <a:ext cx="31405" cy="27001"/>
                <a:chOff x="3925166" y="3491008"/>
                <a:chExt cx="31405" cy="27001"/>
              </a:xfrm>
            </p:grpSpPr>
            <p:sp>
              <p:nvSpPr>
                <p:cNvPr id="4995" name="Google Shape;4995;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67"/>
              <p:cNvGrpSpPr/>
              <p:nvPr/>
            </p:nvGrpSpPr>
            <p:grpSpPr>
              <a:xfrm>
                <a:off x="3682845" y="3340976"/>
                <a:ext cx="31397" cy="26898"/>
                <a:chOff x="3682845" y="3340976"/>
                <a:chExt cx="31397" cy="26898"/>
              </a:xfrm>
            </p:grpSpPr>
            <p:sp>
              <p:nvSpPr>
                <p:cNvPr id="4998" name="Google Shape;4998;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67"/>
              <p:cNvGrpSpPr/>
              <p:nvPr/>
            </p:nvGrpSpPr>
            <p:grpSpPr>
              <a:xfrm>
                <a:off x="3795393" y="3353725"/>
                <a:ext cx="31499" cy="26993"/>
                <a:chOff x="3795393" y="3353725"/>
                <a:chExt cx="31499" cy="26993"/>
              </a:xfrm>
            </p:grpSpPr>
            <p:sp>
              <p:nvSpPr>
                <p:cNvPr id="5001" name="Google Shape;5001;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67"/>
              <p:cNvGrpSpPr/>
              <p:nvPr/>
            </p:nvGrpSpPr>
            <p:grpSpPr>
              <a:xfrm>
                <a:off x="4176909" y="4363221"/>
                <a:ext cx="38924" cy="33316"/>
                <a:chOff x="4176909" y="4363221"/>
                <a:chExt cx="38924" cy="33316"/>
              </a:xfrm>
            </p:grpSpPr>
            <p:sp>
              <p:nvSpPr>
                <p:cNvPr id="5004" name="Google Shape;5004;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7"/>
              <p:cNvGrpSpPr/>
              <p:nvPr/>
            </p:nvGrpSpPr>
            <p:grpSpPr>
              <a:xfrm>
                <a:off x="4226191" y="4007660"/>
                <a:ext cx="33560" cy="28770"/>
                <a:chOff x="4226191" y="4007660"/>
                <a:chExt cx="33560" cy="28770"/>
              </a:xfrm>
            </p:grpSpPr>
            <p:sp>
              <p:nvSpPr>
                <p:cNvPr id="5007" name="Google Shape;5007;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67"/>
              <p:cNvGrpSpPr/>
              <p:nvPr/>
            </p:nvGrpSpPr>
            <p:grpSpPr>
              <a:xfrm>
                <a:off x="3597785" y="3377045"/>
                <a:ext cx="33591" cy="28699"/>
                <a:chOff x="3597785" y="3377045"/>
                <a:chExt cx="33591" cy="28699"/>
              </a:xfrm>
            </p:grpSpPr>
            <p:sp>
              <p:nvSpPr>
                <p:cNvPr id="5010" name="Google Shape;5010;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67"/>
              <p:cNvGrpSpPr/>
              <p:nvPr/>
            </p:nvGrpSpPr>
            <p:grpSpPr>
              <a:xfrm>
                <a:off x="3887870" y="3669796"/>
                <a:ext cx="33591" cy="28692"/>
                <a:chOff x="3887870" y="3669796"/>
                <a:chExt cx="33591" cy="28692"/>
              </a:xfrm>
            </p:grpSpPr>
            <p:sp>
              <p:nvSpPr>
                <p:cNvPr id="5013" name="Google Shape;5013;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7"/>
              <p:cNvGrpSpPr/>
              <p:nvPr/>
            </p:nvGrpSpPr>
            <p:grpSpPr>
              <a:xfrm>
                <a:off x="3818320" y="3481625"/>
                <a:ext cx="33497" cy="28770"/>
                <a:chOff x="3818320" y="3481625"/>
                <a:chExt cx="33497" cy="28770"/>
              </a:xfrm>
            </p:grpSpPr>
            <p:sp>
              <p:nvSpPr>
                <p:cNvPr id="5016" name="Google Shape;5016;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67"/>
              <p:cNvGrpSpPr/>
              <p:nvPr/>
            </p:nvGrpSpPr>
            <p:grpSpPr>
              <a:xfrm>
                <a:off x="4278139" y="4120948"/>
                <a:ext cx="37492" cy="32129"/>
                <a:chOff x="4278139" y="4120948"/>
                <a:chExt cx="37492" cy="32129"/>
              </a:xfrm>
            </p:grpSpPr>
            <p:sp>
              <p:nvSpPr>
                <p:cNvPr id="5019" name="Google Shape;5019;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67"/>
              <p:cNvGrpSpPr/>
              <p:nvPr/>
            </p:nvGrpSpPr>
            <p:grpSpPr>
              <a:xfrm>
                <a:off x="4419898" y="3977388"/>
                <a:ext cx="33497" cy="28692"/>
                <a:chOff x="4419898" y="3977388"/>
                <a:chExt cx="33497" cy="28692"/>
              </a:xfrm>
            </p:grpSpPr>
            <p:sp>
              <p:nvSpPr>
                <p:cNvPr id="5022" name="Google Shape;5022;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67"/>
              <p:cNvGrpSpPr/>
              <p:nvPr/>
            </p:nvGrpSpPr>
            <p:grpSpPr>
              <a:xfrm>
                <a:off x="4158930" y="4034684"/>
                <a:ext cx="33497" cy="28762"/>
                <a:chOff x="4158930" y="4034684"/>
                <a:chExt cx="33497" cy="28762"/>
              </a:xfrm>
            </p:grpSpPr>
            <p:sp>
              <p:nvSpPr>
                <p:cNvPr id="5025" name="Google Shape;5025;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67"/>
              <p:cNvGrpSpPr/>
              <p:nvPr/>
            </p:nvGrpSpPr>
            <p:grpSpPr>
              <a:xfrm>
                <a:off x="4134949" y="3957049"/>
                <a:ext cx="33497" cy="28770"/>
                <a:chOff x="4134949" y="3957049"/>
                <a:chExt cx="33497" cy="28770"/>
              </a:xfrm>
            </p:grpSpPr>
            <p:sp>
              <p:nvSpPr>
                <p:cNvPr id="5028" name="Google Shape;5028;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7"/>
              <p:cNvGrpSpPr/>
              <p:nvPr/>
            </p:nvGrpSpPr>
            <p:grpSpPr>
              <a:xfrm>
                <a:off x="4193653" y="4184403"/>
                <a:ext cx="43580" cy="37264"/>
                <a:chOff x="4193653" y="4184403"/>
                <a:chExt cx="43580" cy="37264"/>
              </a:xfrm>
            </p:grpSpPr>
            <p:sp>
              <p:nvSpPr>
                <p:cNvPr id="5031" name="Google Shape;5031;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7"/>
              <p:cNvGrpSpPr/>
              <p:nvPr/>
            </p:nvGrpSpPr>
            <p:grpSpPr>
              <a:xfrm>
                <a:off x="4343600" y="3943844"/>
                <a:ext cx="43580" cy="37312"/>
                <a:chOff x="4343600" y="3943844"/>
                <a:chExt cx="43580" cy="37312"/>
              </a:xfrm>
            </p:grpSpPr>
            <p:sp>
              <p:nvSpPr>
                <p:cNvPr id="5034" name="Google Shape;5034;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7"/>
              <p:cNvGrpSpPr/>
              <p:nvPr/>
            </p:nvGrpSpPr>
            <p:grpSpPr>
              <a:xfrm>
                <a:off x="4172339" y="3381693"/>
                <a:ext cx="31499" cy="27001"/>
                <a:chOff x="4172339" y="3381693"/>
                <a:chExt cx="31499" cy="27001"/>
              </a:xfrm>
            </p:grpSpPr>
            <p:sp>
              <p:nvSpPr>
                <p:cNvPr id="5037" name="Google Shape;5037;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2" name="Shape 5042"/>
        <p:cNvGrpSpPr/>
        <p:nvPr/>
      </p:nvGrpSpPr>
      <p:grpSpPr>
        <a:xfrm>
          <a:off x="0" y="0"/>
          <a:ext cx="0" cy="0"/>
          <a:chOff x="0" y="0"/>
          <a:chExt cx="0" cy="0"/>
        </a:xfrm>
      </p:grpSpPr>
      <p:grpSp>
        <p:nvGrpSpPr>
          <p:cNvPr id="5043" name="Google Shape;5043;p68"/>
          <p:cNvGrpSpPr/>
          <p:nvPr/>
        </p:nvGrpSpPr>
        <p:grpSpPr>
          <a:xfrm>
            <a:off x="729274" y="1175734"/>
            <a:ext cx="2507799" cy="206239"/>
            <a:chOff x="106648" y="895722"/>
            <a:chExt cx="4481413" cy="374300"/>
          </a:xfrm>
        </p:grpSpPr>
        <p:grpSp>
          <p:nvGrpSpPr>
            <p:cNvPr id="5044" name="Google Shape;5044;p68"/>
            <p:cNvGrpSpPr/>
            <p:nvPr/>
          </p:nvGrpSpPr>
          <p:grpSpPr>
            <a:xfrm>
              <a:off x="2233276" y="895722"/>
              <a:ext cx="1082667" cy="223591"/>
              <a:chOff x="4808316" y="2800065"/>
              <a:chExt cx="1999386" cy="412910"/>
            </a:xfrm>
          </p:grpSpPr>
          <p:sp>
            <p:nvSpPr>
              <p:cNvPr id="5045" name="Google Shape;5045;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6" name="Google Shape;5046;p68"/>
              <p:cNvGrpSpPr/>
              <p:nvPr/>
            </p:nvGrpSpPr>
            <p:grpSpPr>
              <a:xfrm>
                <a:off x="4808316" y="2800065"/>
                <a:ext cx="92400" cy="411825"/>
                <a:chOff x="845575" y="2563700"/>
                <a:chExt cx="92400" cy="411825"/>
              </a:xfrm>
            </p:grpSpPr>
            <p:cxnSp>
              <p:nvCxnSpPr>
                <p:cNvPr id="5047" name="Google Shape;5047;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48" name="Google Shape;5048;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9" name="Google Shape;5049;p68"/>
            <p:cNvGrpSpPr/>
            <p:nvPr/>
          </p:nvGrpSpPr>
          <p:grpSpPr>
            <a:xfrm>
              <a:off x="106648" y="895722"/>
              <a:ext cx="1088401" cy="223591"/>
              <a:chOff x="881025" y="2800065"/>
              <a:chExt cx="2009975" cy="412910"/>
            </a:xfrm>
          </p:grpSpPr>
          <p:sp>
            <p:nvSpPr>
              <p:cNvPr id="5050" name="Google Shape;5050;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68"/>
              <p:cNvGrpSpPr/>
              <p:nvPr/>
            </p:nvGrpSpPr>
            <p:grpSpPr>
              <a:xfrm>
                <a:off x="881025" y="2800065"/>
                <a:ext cx="92400" cy="411825"/>
                <a:chOff x="845575" y="2563700"/>
                <a:chExt cx="92400" cy="411825"/>
              </a:xfrm>
            </p:grpSpPr>
            <p:cxnSp>
              <p:nvCxnSpPr>
                <p:cNvPr id="5052" name="Google Shape;5052;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3" name="Google Shape;5053;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4" name="Google Shape;5054;p68"/>
            <p:cNvGrpSpPr/>
            <p:nvPr/>
          </p:nvGrpSpPr>
          <p:grpSpPr>
            <a:xfrm>
              <a:off x="1172346" y="1047018"/>
              <a:ext cx="1083151" cy="223003"/>
              <a:chOff x="2849073" y="3079467"/>
              <a:chExt cx="2000279" cy="411825"/>
            </a:xfrm>
          </p:grpSpPr>
          <p:sp>
            <p:nvSpPr>
              <p:cNvPr id="5055" name="Google Shape;5055;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6" name="Google Shape;5056;p68"/>
              <p:cNvGrpSpPr/>
              <p:nvPr/>
            </p:nvGrpSpPr>
            <p:grpSpPr>
              <a:xfrm rot="10800000">
                <a:off x="2849073" y="3079467"/>
                <a:ext cx="92400" cy="411825"/>
                <a:chOff x="2070100" y="2563700"/>
                <a:chExt cx="92400" cy="411825"/>
              </a:xfrm>
            </p:grpSpPr>
            <p:cxnSp>
              <p:nvCxnSpPr>
                <p:cNvPr id="5057" name="Google Shape;5057;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8" name="Google Shape;5058;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68"/>
            <p:cNvGrpSpPr/>
            <p:nvPr/>
          </p:nvGrpSpPr>
          <p:grpSpPr>
            <a:xfrm>
              <a:off x="3290132" y="1047018"/>
              <a:ext cx="1297929" cy="223003"/>
              <a:chOff x="6760035" y="3079467"/>
              <a:chExt cx="2396914" cy="411825"/>
            </a:xfrm>
          </p:grpSpPr>
          <p:sp>
            <p:nvSpPr>
              <p:cNvPr id="5060" name="Google Shape;5060;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68"/>
              <p:cNvGrpSpPr/>
              <p:nvPr/>
            </p:nvGrpSpPr>
            <p:grpSpPr>
              <a:xfrm rot="10800000">
                <a:off x="6760035" y="3079467"/>
                <a:ext cx="92400" cy="411825"/>
                <a:chOff x="2070100" y="2563700"/>
                <a:chExt cx="92400" cy="411825"/>
              </a:xfrm>
            </p:grpSpPr>
            <p:cxnSp>
              <p:nvCxnSpPr>
                <p:cNvPr id="5062" name="Google Shape;5062;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3" name="Google Shape;5063;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4" name="Google Shape;5064;p68"/>
          <p:cNvGrpSpPr/>
          <p:nvPr/>
        </p:nvGrpSpPr>
        <p:grpSpPr>
          <a:xfrm>
            <a:off x="2147036" y="3575105"/>
            <a:ext cx="1086701" cy="799429"/>
            <a:chOff x="2183288" y="3555572"/>
            <a:chExt cx="1136241" cy="835873"/>
          </a:xfrm>
        </p:grpSpPr>
        <p:sp>
          <p:nvSpPr>
            <p:cNvPr id="5065" name="Google Shape;5065;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68"/>
            <p:cNvGrpSpPr/>
            <p:nvPr/>
          </p:nvGrpSpPr>
          <p:grpSpPr>
            <a:xfrm>
              <a:off x="2205895" y="3637269"/>
              <a:ext cx="1089848" cy="724993"/>
              <a:chOff x="2205895" y="3637269"/>
              <a:chExt cx="1089848" cy="724993"/>
            </a:xfrm>
          </p:grpSpPr>
          <p:sp>
            <p:nvSpPr>
              <p:cNvPr id="5067" name="Google Shape;5067;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3" name="Google Shape;5073;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4" name="Google Shape;5074;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75" name="Google Shape;5075;p68"/>
            <p:cNvGrpSpPr/>
            <p:nvPr/>
          </p:nvGrpSpPr>
          <p:grpSpPr>
            <a:xfrm>
              <a:off x="3173850" y="3779426"/>
              <a:ext cx="145679" cy="70048"/>
              <a:chOff x="3173850" y="3779426"/>
              <a:chExt cx="145679" cy="70048"/>
            </a:xfrm>
          </p:grpSpPr>
          <p:cxnSp>
            <p:nvCxnSpPr>
              <p:cNvPr id="5076" name="Google Shape;5076;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77" name="Google Shape;5077;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8"/>
            <p:cNvGrpSpPr/>
            <p:nvPr/>
          </p:nvGrpSpPr>
          <p:grpSpPr>
            <a:xfrm>
              <a:off x="2183288" y="4139483"/>
              <a:ext cx="145133" cy="70048"/>
              <a:chOff x="2183288" y="4139483"/>
              <a:chExt cx="145133" cy="70048"/>
            </a:xfrm>
          </p:grpSpPr>
          <p:cxnSp>
            <p:nvCxnSpPr>
              <p:cNvPr id="5079" name="Google Shape;5079;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80" name="Google Shape;5080;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2" name="Google Shape;5082;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83" name="Google Shape;5083;p68"/>
            <p:cNvGrpSpPr/>
            <p:nvPr/>
          </p:nvGrpSpPr>
          <p:grpSpPr>
            <a:xfrm>
              <a:off x="2943836" y="4268886"/>
              <a:ext cx="60717" cy="122559"/>
              <a:chOff x="2943836" y="4268886"/>
              <a:chExt cx="60717" cy="122559"/>
            </a:xfrm>
          </p:grpSpPr>
          <p:sp>
            <p:nvSpPr>
              <p:cNvPr id="5084" name="Google Shape;5084;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5" name="Google Shape;5085;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86" name="Google Shape;5086;p68"/>
          <p:cNvGrpSpPr/>
          <p:nvPr/>
        </p:nvGrpSpPr>
        <p:grpSpPr>
          <a:xfrm>
            <a:off x="3409981" y="1496104"/>
            <a:ext cx="1675870" cy="758251"/>
            <a:chOff x="3530532" y="1496185"/>
            <a:chExt cx="1562000" cy="706730"/>
          </a:xfrm>
        </p:grpSpPr>
        <p:cxnSp>
          <p:nvCxnSpPr>
            <p:cNvPr id="5087" name="Google Shape;5087;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88" name="Google Shape;5088;p68"/>
            <p:cNvGrpSpPr/>
            <p:nvPr/>
          </p:nvGrpSpPr>
          <p:grpSpPr>
            <a:xfrm>
              <a:off x="3530532" y="1496185"/>
              <a:ext cx="323430" cy="463587"/>
              <a:chOff x="3530532" y="1496185"/>
              <a:chExt cx="323430" cy="463587"/>
            </a:xfrm>
          </p:grpSpPr>
          <p:grpSp>
            <p:nvGrpSpPr>
              <p:cNvPr id="5089" name="Google Shape;5089;p68"/>
              <p:cNvGrpSpPr/>
              <p:nvPr/>
            </p:nvGrpSpPr>
            <p:grpSpPr>
              <a:xfrm>
                <a:off x="3567462" y="1496185"/>
                <a:ext cx="286500" cy="361376"/>
                <a:chOff x="3567462" y="1496185"/>
                <a:chExt cx="286500" cy="361376"/>
              </a:xfrm>
            </p:grpSpPr>
            <p:cxnSp>
              <p:nvCxnSpPr>
                <p:cNvPr id="5090" name="Google Shape;5090;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91" name="Google Shape;5091;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2" name="Google Shape;5092;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8"/>
            <p:cNvGrpSpPr/>
            <p:nvPr/>
          </p:nvGrpSpPr>
          <p:grpSpPr>
            <a:xfrm>
              <a:off x="3891569" y="1779209"/>
              <a:ext cx="323945" cy="423706"/>
              <a:chOff x="3891569" y="1779209"/>
              <a:chExt cx="323945" cy="423706"/>
            </a:xfrm>
          </p:grpSpPr>
          <p:grpSp>
            <p:nvGrpSpPr>
              <p:cNvPr id="5094" name="Google Shape;5094;p68"/>
              <p:cNvGrpSpPr/>
              <p:nvPr/>
            </p:nvGrpSpPr>
            <p:grpSpPr>
              <a:xfrm>
                <a:off x="3929014" y="1881638"/>
                <a:ext cx="286500" cy="321278"/>
                <a:chOff x="3929014" y="1881638"/>
                <a:chExt cx="286500" cy="321278"/>
              </a:xfrm>
            </p:grpSpPr>
            <p:cxnSp>
              <p:nvCxnSpPr>
                <p:cNvPr id="5095" name="Google Shape;5095;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96" name="Google Shape;5096;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7" name="Google Shape;5097;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68"/>
            <p:cNvGrpSpPr/>
            <p:nvPr/>
          </p:nvGrpSpPr>
          <p:grpSpPr>
            <a:xfrm>
              <a:off x="4252606" y="1496185"/>
              <a:ext cx="324721" cy="463587"/>
              <a:chOff x="4252606" y="1496185"/>
              <a:chExt cx="324721" cy="463587"/>
            </a:xfrm>
          </p:grpSpPr>
          <p:grpSp>
            <p:nvGrpSpPr>
              <p:cNvPr id="5099" name="Google Shape;5099;p68"/>
              <p:cNvGrpSpPr/>
              <p:nvPr/>
            </p:nvGrpSpPr>
            <p:grpSpPr>
              <a:xfrm>
                <a:off x="4290828" y="1496185"/>
                <a:ext cx="286500" cy="361376"/>
                <a:chOff x="4290828" y="1496185"/>
                <a:chExt cx="286500" cy="361376"/>
              </a:xfrm>
            </p:grpSpPr>
            <p:cxnSp>
              <p:nvCxnSpPr>
                <p:cNvPr id="5100" name="Google Shape;5100;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01" name="Google Shape;5101;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2" name="Google Shape;5102;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8"/>
            <p:cNvGrpSpPr/>
            <p:nvPr/>
          </p:nvGrpSpPr>
          <p:grpSpPr>
            <a:xfrm>
              <a:off x="4613643" y="1763716"/>
              <a:ext cx="325308" cy="439200"/>
              <a:chOff x="4613643" y="1763716"/>
              <a:chExt cx="325308" cy="439200"/>
            </a:xfrm>
          </p:grpSpPr>
          <p:grpSp>
            <p:nvGrpSpPr>
              <p:cNvPr id="5104" name="Google Shape;5104;p68"/>
              <p:cNvGrpSpPr/>
              <p:nvPr/>
            </p:nvGrpSpPr>
            <p:grpSpPr>
              <a:xfrm>
                <a:off x="4652451" y="1879538"/>
                <a:ext cx="286500" cy="323378"/>
                <a:chOff x="4652451" y="1879538"/>
                <a:chExt cx="286500" cy="323378"/>
              </a:xfrm>
            </p:grpSpPr>
            <p:cxnSp>
              <p:nvCxnSpPr>
                <p:cNvPr id="5105" name="Google Shape;5105;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06" name="Google Shape;5106;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7" name="Google Shape;5107;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8" name="Google Shape;5108;p68"/>
          <p:cNvGrpSpPr/>
          <p:nvPr/>
        </p:nvGrpSpPr>
        <p:grpSpPr>
          <a:xfrm>
            <a:off x="3421841" y="2349730"/>
            <a:ext cx="1652173" cy="391517"/>
            <a:chOff x="3512551" y="2358270"/>
            <a:chExt cx="1597383" cy="378533"/>
          </a:xfrm>
        </p:grpSpPr>
        <p:cxnSp>
          <p:nvCxnSpPr>
            <p:cNvPr id="5109" name="Google Shape;5109;p68"/>
            <p:cNvCxnSpPr>
              <a:stCxn id="5110" idx="6"/>
              <a:endCxn id="511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12" name="Google Shape;5112;p68"/>
            <p:cNvGrpSpPr/>
            <p:nvPr/>
          </p:nvGrpSpPr>
          <p:grpSpPr>
            <a:xfrm>
              <a:off x="3512551" y="2358270"/>
              <a:ext cx="225647" cy="307714"/>
              <a:chOff x="2182679" y="2004714"/>
              <a:chExt cx="792300" cy="1080458"/>
            </a:xfrm>
          </p:grpSpPr>
          <p:cxnSp>
            <p:nvCxnSpPr>
              <p:cNvPr id="5113" name="Google Shape;5113;p68"/>
              <p:cNvCxnSpPr>
                <a:stCxn id="511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10" name="Google Shape;5110;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8"/>
            <p:cNvGrpSpPr/>
            <p:nvPr/>
          </p:nvGrpSpPr>
          <p:grpSpPr>
            <a:xfrm>
              <a:off x="3969644" y="2440153"/>
              <a:ext cx="225853" cy="296651"/>
              <a:chOff x="3775710" y="1729289"/>
              <a:chExt cx="136500" cy="179289"/>
            </a:xfrm>
          </p:grpSpPr>
          <p:cxnSp>
            <p:nvCxnSpPr>
              <p:cNvPr id="5116" name="Google Shape;5116;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17" name="Google Shape;5117;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8"/>
            <p:cNvGrpSpPr/>
            <p:nvPr/>
          </p:nvGrpSpPr>
          <p:grpSpPr>
            <a:xfrm>
              <a:off x="4427051" y="2358270"/>
              <a:ext cx="225647" cy="307714"/>
              <a:chOff x="5393704" y="2004714"/>
              <a:chExt cx="792300" cy="1080458"/>
            </a:xfrm>
          </p:grpSpPr>
          <p:cxnSp>
            <p:nvCxnSpPr>
              <p:cNvPr id="5120" name="Google Shape;5120;p68"/>
              <p:cNvCxnSpPr>
                <a:stCxn id="512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22" name="Google Shape;5122;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68"/>
            <p:cNvGrpSpPr/>
            <p:nvPr/>
          </p:nvGrpSpPr>
          <p:grpSpPr>
            <a:xfrm>
              <a:off x="4884287" y="2440252"/>
              <a:ext cx="225647" cy="296532"/>
              <a:chOff x="6999166" y="2292572"/>
              <a:chExt cx="792300" cy="1041192"/>
            </a:xfrm>
          </p:grpSpPr>
          <p:cxnSp>
            <p:nvCxnSpPr>
              <p:cNvPr id="5124" name="Google Shape;5124;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11" name="Google Shape;5111;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6" name="Google Shape;5126;p68"/>
          <p:cNvGrpSpPr/>
          <p:nvPr/>
        </p:nvGrpSpPr>
        <p:grpSpPr>
          <a:xfrm>
            <a:off x="6842649" y="1185930"/>
            <a:ext cx="1581844" cy="732818"/>
            <a:chOff x="634175" y="2986275"/>
            <a:chExt cx="3147949" cy="1458344"/>
          </a:xfrm>
        </p:grpSpPr>
        <p:cxnSp>
          <p:nvCxnSpPr>
            <p:cNvPr id="5127" name="Google Shape;5127;p68"/>
            <p:cNvCxnSpPr>
              <a:stCxn id="5128" idx="4"/>
              <a:endCxn id="512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30" name="Google Shape;5130;p68"/>
            <p:cNvCxnSpPr>
              <a:stCxn id="5129" idx="0"/>
              <a:endCxn id="513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32" name="Google Shape;5132;p68"/>
            <p:cNvCxnSpPr>
              <a:stCxn id="5131" idx="4"/>
              <a:endCxn id="513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34" name="Google Shape;5134;p68"/>
            <p:cNvCxnSpPr>
              <a:stCxn id="5133" idx="0"/>
              <a:endCxn id="513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35" name="Google Shape;5135;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1" name="Google Shape;5131;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8" name="Google Shape;5128;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3" name="Google Shape;5133;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9" name="Google Shape;5129;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36" name="Google Shape;5136;p68"/>
          <p:cNvGrpSpPr/>
          <p:nvPr/>
        </p:nvGrpSpPr>
        <p:grpSpPr>
          <a:xfrm>
            <a:off x="3410364" y="2880240"/>
            <a:ext cx="1675128" cy="313674"/>
            <a:chOff x="998425" y="1182125"/>
            <a:chExt cx="1065400" cy="199500"/>
          </a:xfrm>
        </p:grpSpPr>
        <p:sp>
          <p:nvSpPr>
            <p:cNvPr id="5137" name="Google Shape;5137;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8"/>
          <p:cNvGrpSpPr/>
          <p:nvPr/>
        </p:nvGrpSpPr>
        <p:grpSpPr>
          <a:xfrm>
            <a:off x="3410363" y="3836206"/>
            <a:ext cx="1675129" cy="525345"/>
            <a:chOff x="5194708" y="3484366"/>
            <a:chExt cx="3148148" cy="987304"/>
          </a:xfrm>
        </p:grpSpPr>
        <p:grpSp>
          <p:nvGrpSpPr>
            <p:cNvPr id="5143" name="Google Shape;5143;p68"/>
            <p:cNvGrpSpPr/>
            <p:nvPr/>
          </p:nvGrpSpPr>
          <p:grpSpPr>
            <a:xfrm>
              <a:off x="7531521" y="3484366"/>
              <a:ext cx="811335" cy="987304"/>
              <a:chOff x="3379425" y="1617275"/>
              <a:chExt cx="1090650" cy="1327200"/>
            </a:xfrm>
          </p:grpSpPr>
          <p:sp>
            <p:nvSpPr>
              <p:cNvPr id="5144" name="Google Shape;5144;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8"/>
            <p:cNvGrpSpPr/>
            <p:nvPr/>
          </p:nvGrpSpPr>
          <p:grpSpPr>
            <a:xfrm>
              <a:off x="6752546" y="3484366"/>
              <a:ext cx="811428" cy="987304"/>
              <a:chOff x="2332275" y="1617275"/>
              <a:chExt cx="1090775" cy="1327200"/>
            </a:xfrm>
          </p:grpSpPr>
          <p:sp>
            <p:nvSpPr>
              <p:cNvPr id="5148" name="Google Shape;5148;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8"/>
            <p:cNvGrpSpPr/>
            <p:nvPr/>
          </p:nvGrpSpPr>
          <p:grpSpPr>
            <a:xfrm>
              <a:off x="5973664" y="3484366"/>
              <a:ext cx="811335" cy="987304"/>
              <a:chOff x="1285250" y="1617275"/>
              <a:chExt cx="1090650" cy="1327200"/>
            </a:xfrm>
          </p:grpSpPr>
          <p:sp>
            <p:nvSpPr>
              <p:cNvPr id="5152" name="Google Shape;5152;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8"/>
            <p:cNvGrpSpPr/>
            <p:nvPr/>
          </p:nvGrpSpPr>
          <p:grpSpPr>
            <a:xfrm>
              <a:off x="5194708" y="3484366"/>
              <a:ext cx="811409" cy="987304"/>
              <a:chOff x="238125" y="1617275"/>
              <a:chExt cx="1090750" cy="1327200"/>
            </a:xfrm>
          </p:grpSpPr>
          <p:sp>
            <p:nvSpPr>
              <p:cNvPr id="5156" name="Google Shape;5156;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9" name="Google Shape;5159;p68"/>
          <p:cNvGrpSpPr/>
          <p:nvPr/>
        </p:nvGrpSpPr>
        <p:grpSpPr>
          <a:xfrm>
            <a:off x="6844048" y="2482095"/>
            <a:ext cx="1579046" cy="522230"/>
            <a:chOff x="6853641" y="2534077"/>
            <a:chExt cx="1515545" cy="501229"/>
          </a:xfrm>
        </p:grpSpPr>
        <p:grpSp>
          <p:nvGrpSpPr>
            <p:cNvPr id="5160" name="Google Shape;5160;p68"/>
            <p:cNvGrpSpPr/>
            <p:nvPr/>
          </p:nvGrpSpPr>
          <p:grpSpPr>
            <a:xfrm>
              <a:off x="6853641" y="2618923"/>
              <a:ext cx="1515545" cy="324556"/>
              <a:chOff x="6853641" y="2618923"/>
              <a:chExt cx="1515545" cy="324556"/>
            </a:xfrm>
          </p:grpSpPr>
          <p:sp>
            <p:nvSpPr>
              <p:cNvPr id="5161" name="Google Shape;5161;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8"/>
          <p:cNvGrpSpPr/>
          <p:nvPr/>
        </p:nvGrpSpPr>
        <p:grpSpPr>
          <a:xfrm>
            <a:off x="3438940" y="3357136"/>
            <a:ext cx="1617976" cy="346616"/>
            <a:chOff x="1808063" y="4294338"/>
            <a:chExt cx="3370782" cy="721817"/>
          </a:xfrm>
        </p:grpSpPr>
        <p:sp>
          <p:nvSpPr>
            <p:cNvPr id="5172" name="Google Shape;5172;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8"/>
          <p:cNvGrpSpPr/>
          <p:nvPr/>
        </p:nvGrpSpPr>
        <p:grpSpPr>
          <a:xfrm>
            <a:off x="5264936" y="4023886"/>
            <a:ext cx="1417067" cy="350605"/>
            <a:chOff x="4234950" y="2101012"/>
            <a:chExt cx="4219974" cy="1044090"/>
          </a:xfrm>
        </p:grpSpPr>
        <p:sp>
          <p:nvSpPr>
            <p:cNvPr id="5183" name="Google Shape;5183;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8"/>
          <p:cNvGrpSpPr/>
          <p:nvPr/>
        </p:nvGrpSpPr>
        <p:grpSpPr>
          <a:xfrm>
            <a:off x="6840408" y="2014643"/>
            <a:ext cx="1586327" cy="371557"/>
            <a:chOff x="1247650" y="2075423"/>
            <a:chExt cx="6648477" cy="1557238"/>
          </a:xfrm>
        </p:grpSpPr>
        <p:sp>
          <p:nvSpPr>
            <p:cNvPr id="5200" name="Google Shape;5200;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8"/>
          <p:cNvGrpSpPr/>
          <p:nvPr/>
        </p:nvGrpSpPr>
        <p:grpSpPr>
          <a:xfrm>
            <a:off x="5271678" y="1167833"/>
            <a:ext cx="1415601" cy="1648533"/>
            <a:chOff x="1839112" y="2209163"/>
            <a:chExt cx="1918159" cy="2233784"/>
          </a:xfrm>
        </p:grpSpPr>
        <p:sp>
          <p:nvSpPr>
            <p:cNvPr id="5207" name="Google Shape;5207;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0" name="Google Shape;5210;p68"/>
            <p:cNvCxnSpPr>
              <a:stCxn id="5207" idx="6"/>
              <a:endCxn id="520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1" name="Google Shape;5211;p68"/>
            <p:cNvCxnSpPr>
              <a:stCxn id="5208" idx="4"/>
              <a:endCxn id="521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13" name="Google Shape;5213;p68"/>
            <p:cNvCxnSpPr>
              <a:stCxn id="5212" idx="6"/>
              <a:endCxn id="520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4" name="Google Shape;5214;p68"/>
            <p:cNvCxnSpPr>
              <a:stCxn id="5209" idx="4"/>
              <a:endCxn id="521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12" name="Google Shape;5212;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7" name="Google Shape;5217;p68"/>
            <p:cNvCxnSpPr>
              <a:endCxn id="521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18" name="Google Shape;5218;p68"/>
          <p:cNvGrpSpPr/>
          <p:nvPr/>
        </p:nvGrpSpPr>
        <p:grpSpPr>
          <a:xfrm>
            <a:off x="3428944" y="1185917"/>
            <a:ext cx="1637968" cy="154942"/>
            <a:chOff x="238125" y="2506075"/>
            <a:chExt cx="7115411" cy="673075"/>
          </a:xfrm>
        </p:grpSpPr>
        <p:sp>
          <p:nvSpPr>
            <p:cNvPr id="5219" name="Google Shape;5219;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8"/>
          <p:cNvGrpSpPr/>
          <p:nvPr/>
        </p:nvGrpSpPr>
        <p:grpSpPr>
          <a:xfrm>
            <a:off x="1969680" y="1500635"/>
            <a:ext cx="1262932" cy="785408"/>
            <a:chOff x="548861" y="389676"/>
            <a:chExt cx="3843371" cy="2390163"/>
          </a:xfrm>
        </p:grpSpPr>
        <p:cxnSp>
          <p:nvCxnSpPr>
            <p:cNvPr id="5225" name="Google Shape;5225;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6" name="Google Shape;5226;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7" name="Google Shape;5227;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8" name="Google Shape;5228;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29" name="Google Shape;5229;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30" name="Google Shape;5230;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32" name="Google Shape;5232;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68"/>
          <p:cNvGrpSpPr/>
          <p:nvPr/>
        </p:nvGrpSpPr>
        <p:grpSpPr>
          <a:xfrm>
            <a:off x="757812" y="2607512"/>
            <a:ext cx="1412054" cy="633562"/>
            <a:chOff x="1187400" y="2529299"/>
            <a:chExt cx="6769193" cy="2241903"/>
          </a:xfrm>
        </p:grpSpPr>
        <p:sp>
          <p:nvSpPr>
            <p:cNvPr id="5239" name="Google Shape;5239;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40" name="Google Shape;5240;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1" name="Google Shape;5241;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2" name="Google Shape;5242;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3" name="Google Shape;5243;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4" name="Google Shape;5244;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5" name="Google Shape;5245;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46" name="Google Shape;5246;p68"/>
            <p:cNvCxnSpPr>
              <a:stCxn id="5239" idx="2"/>
              <a:endCxn id="524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7" name="Google Shape;5247;p68"/>
            <p:cNvCxnSpPr>
              <a:stCxn id="5241" idx="0"/>
              <a:endCxn id="523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8" name="Google Shape;5248;p68"/>
            <p:cNvCxnSpPr>
              <a:stCxn id="5241" idx="2"/>
              <a:endCxn id="524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9" name="Google Shape;5249;p68"/>
            <p:cNvCxnSpPr>
              <a:stCxn id="5242" idx="0"/>
              <a:endCxn id="524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0" name="Google Shape;5250;p68"/>
            <p:cNvCxnSpPr>
              <a:stCxn id="5240" idx="2"/>
              <a:endCxn id="524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1" name="Google Shape;5251;p68"/>
            <p:cNvCxnSpPr>
              <a:stCxn id="5244" idx="0"/>
              <a:endCxn id="524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52" name="Google Shape;5252;p68"/>
          <p:cNvGrpSpPr/>
          <p:nvPr/>
        </p:nvGrpSpPr>
        <p:grpSpPr>
          <a:xfrm>
            <a:off x="6844058" y="3100221"/>
            <a:ext cx="1579035" cy="540873"/>
            <a:chOff x="6895650" y="3126697"/>
            <a:chExt cx="1436662" cy="492105"/>
          </a:xfrm>
        </p:grpSpPr>
        <p:sp>
          <p:nvSpPr>
            <p:cNvPr id="5253" name="Google Shape;5253;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68"/>
            <p:cNvGrpSpPr/>
            <p:nvPr/>
          </p:nvGrpSpPr>
          <p:grpSpPr>
            <a:xfrm>
              <a:off x="6995957" y="3335810"/>
              <a:ext cx="1230393" cy="71754"/>
              <a:chOff x="6995957" y="3287964"/>
              <a:chExt cx="1230393" cy="71754"/>
            </a:xfrm>
          </p:grpSpPr>
          <p:sp>
            <p:nvSpPr>
              <p:cNvPr id="5259" name="Google Shape;5259;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4" name="Google Shape;5264;p68"/>
          <p:cNvGrpSpPr/>
          <p:nvPr/>
        </p:nvGrpSpPr>
        <p:grpSpPr>
          <a:xfrm>
            <a:off x="6842640" y="3736984"/>
            <a:ext cx="1581862" cy="650625"/>
            <a:chOff x="6777990" y="3710194"/>
            <a:chExt cx="1646915" cy="677382"/>
          </a:xfrm>
        </p:grpSpPr>
        <p:grpSp>
          <p:nvGrpSpPr>
            <p:cNvPr id="5265" name="Google Shape;5265;p68"/>
            <p:cNvGrpSpPr/>
            <p:nvPr/>
          </p:nvGrpSpPr>
          <p:grpSpPr>
            <a:xfrm>
              <a:off x="6777990" y="3874492"/>
              <a:ext cx="411129" cy="513083"/>
              <a:chOff x="6777990" y="3874492"/>
              <a:chExt cx="411129" cy="513083"/>
            </a:xfrm>
          </p:grpSpPr>
          <p:cxnSp>
            <p:nvCxnSpPr>
              <p:cNvPr id="5266" name="Google Shape;5266;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67" name="Google Shape;5267;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8"/>
            <p:cNvGrpSpPr/>
            <p:nvPr/>
          </p:nvGrpSpPr>
          <p:grpSpPr>
            <a:xfrm>
              <a:off x="7188425" y="3710194"/>
              <a:ext cx="411123" cy="520535"/>
              <a:chOff x="7188425" y="3710194"/>
              <a:chExt cx="411123" cy="520535"/>
            </a:xfrm>
          </p:grpSpPr>
          <p:cxnSp>
            <p:nvCxnSpPr>
              <p:cNvPr id="5269" name="Google Shape;5269;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0" name="Google Shape;5270;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8"/>
            <p:cNvGrpSpPr/>
            <p:nvPr/>
          </p:nvGrpSpPr>
          <p:grpSpPr>
            <a:xfrm>
              <a:off x="7603341" y="3874492"/>
              <a:ext cx="411474" cy="513083"/>
              <a:chOff x="7603341" y="3874492"/>
              <a:chExt cx="411474" cy="513083"/>
            </a:xfrm>
          </p:grpSpPr>
          <p:cxnSp>
            <p:nvCxnSpPr>
              <p:cNvPr id="5272" name="Google Shape;5272;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3" name="Google Shape;5273;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68"/>
            <p:cNvGrpSpPr/>
            <p:nvPr/>
          </p:nvGrpSpPr>
          <p:grpSpPr>
            <a:xfrm>
              <a:off x="8013776" y="3722847"/>
              <a:ext cx="411129" cy="507881"/>
              <a:chOff x="8013776" y="3722847"/>
              <a:chExt cx="411129" cy="507881"/>
            </a:xfrm>
          </p:grpSpPr>
          <p:cxnSp>
            <p:nvCxnSpPr>
              <p:cNvPr id="5275" name="Google Shape;5275;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76" name="Google Shape;5276;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7" name="Google Shape;5277;p68"/>
          <p:cNvGrpSpPr/>
          <p:nvPr/>
        </p:nvGrpSpPr>
        <p:grpSpPr>
          <a:xfrm>
            <a:off x="5262155" y="2909824"/>
            <a:ext cx="1421889" cy="1020603"/>
            <a:chOff x="5190863" y="2824811"/>
            <a:chExt cx="1544860" cy="1108869"/>
          </a:xfrm>
        </p:grpSpPr>
        <p:grpSp>
          <p:nvGrpSpPr>
            <p:cNvPr id="5278" name="Google Shape;5278;p68"/>
            <p:cNvGrpSpPr/>
            <p:nvPr/>
          </p:nvGrpSpPr>
          <p:grpSpPr>
            <a:xfrm>
              <a:off x="5938695" y="3176919"/>
              <a:ext cx="685761" cy="404739"/>
              <a:chOff x="5938695" y="3176919"/>
              <a:chExt cx="685761" cy="404739"/>
            </a:xfrm>
          </p:grpSpPr>
          <p:grpSp>
            <p:nvGrpSpPr>
              <p:cNvPr id="5279" name="Google Shape;5279;p68"/>
              <p:cNvGrpSpPr/>
              <p:nvPr/>
            </p:nvGrpSpPr>
            <p:grpSpPr>
              <a:xfrm>
                <a:off x="5938695" y="3176919"/>
                <a:ext cx="685761" cy="404739"/>
                <a:chOff x="5938695" y="3176919"/>
                <a:chExt cx="685761" cy="404739"/>
              </a:xfrm>
            </p:grpSpPr>
            <p:sp>
              <p:nvSpPr>
                <p:cNvPr id="5280" name="Google Shape;5280;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8"/>
            <p:cNvGrpSpPr/>
            <p:nvPr/>
          </p:nvGrpSpPr>
          <p:grpSpPr>
            <a:xfrm>
              <a:off x="5305233" y="3176835"/>
              <a:ext cx="685971" cy="404655"/>
              <a:chOff x="5305233" y="3176835"/>
              <a:chExt cx="685971" cy="404655"/>
            </a:xfrm>
          </p:grpSpPr>
          <p:grpSp>
            <p:nvGrpSpPr>
              <p:cNvPr id="5284" name="Google Shape;5284;p68"/>
              <p:cNvGrpSpPr/>
              <p:nvPr/>
            </p:nvGrpSpPr>
            <p:grpSpPr>
              <a:xfrm>
                <a:off x="5305233" y="3176835"/>
                <a:ext cx="685971" cy="404655"/>
                <a:chOff x="5305233" y="3176835"/>
                <a:chExt cx="685971" cy="404655"/>
              </a:xfrm>
            </p:grpSpPr>
            <p:sp>
              <p:nvSpPr>
                <p:cNvPr id="5285" name="Google Shape;5285;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8" name="Google Shape;5288;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68"/>
            <p:cNvGrpSpPr/>
            <p:nvPr/>
          </p:nvGrpSpPr>
          <p:grpSpPr>
            <a:xfrm>
              <a:off x="5657361" y="2824811"/>
              <a:ext cx="1078361" cy="404655"/>
              <a:chOff x="5657361" y="2824811"/>
              <a:chExt cx="1078361" cy="404655"/>
            </a:xfrm>
          </p:grpSpPr>
          <p:grpSp>
            <p:nvGrpSpPr>
              <p:cNvPr id="5290" name="Google Shape;5290;p68"/>
              <p:cNvGrpSpPr/>
              <p:nvPr/>
            </p:nvGrpSpPr>
            <p:grpSpPr>
              <a:xfrm>
                <a:off x="5657361" y="2824811"/>
                <a:ext cx="1078361" cy="404655"/>
                <a:chOff x="5657361" y="2824811"/>
                <a:chExt cx="1078361" cy="404655"/>
              </a:xfrm>
            </p:grpSpPr>
            <p:grpSp>
              <p:nvGrpSpPr>
                <p:cNvPr id="5291" name="Google Shape;5291;p68"/>
                <p:cNvGrpSpPr/>
                <p:nvPr/>
              </p:nvGrpSpPr>
              <p:grpSpPr>
                <a:xfrm>
                  <a:off x="5938485" y="2824811"/>
                  <a:ext cx="797237" cy="404655"/>
                  <a:chOff x="5938485" y="2824811"/>
                  <a:chExt cx="797237" cy="404655"/>
                </a:xfrm>
              </p:grpSpPr>
              <p:sp>
                <p:nvSpPr>
                  <p:cNvPr id="5292" name="Google Shape;5292;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4" name="Google Shape;5294;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8"/>
            <p:cNvGrpSpPr/>
            <p:nvPr/>
          </p:nvGrpSpPr>
          <p:grpSpPr>
            <a:xfrm>
              <a:off x="5190863" y="3528942"/>
              <a:ext cx="1078026" cy="404739"/>
              <a:chOff x="5190863" y="3528942"/>
              <a:chExt cx="1078026" cy="404739"/>
            </a:xfrm>
          </p:grpSpPr>
          <p:sp>
            <p:nvSpPr>
              <p:cNvPr id="5297" name="Google Shape;5297;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68"/>
              <p:cNvGrpSpPr/>
              <p:nvPr/>
            </p:nvGrpSpPr>
            <p:grpSpPr>
              <a:xfrm>
                <a:off x="5190863" y="3528942"/>
                <a:ext cx="1078026" cy="404739"/>
                <a:chOff x="5190863" y="3528942"/>
                <a:chExt cx="1078026" cy="404739"/>
              </a:xfrm>
            </p:grpSpPr>
            <p:sp>
              <p:nvSpPr>
                <p:cNvPr id="5299" name="Google Shape;5299;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1" name="Google Shape;5301;p68"/>
          <p:cNvGrpSpPr/>
          <p:nvPr/>
        </p:nvGrpSpPr>
        <p:grpSpPr>
          <a:xfrm>
            <a:off x="728162" y="1474292"/>
            <a:ext cx="1086719" cy="879487"/>
            <a:chOff x="803162" y="1474292"/>
            <a:chExt cx="1086719" cy="879487"/>
          </a:xfrm>
        </p:grpSpPr>
        <p:grpSp>
          <p:nvGrpSpPr>
            <p:cNvPr id="5302" name="Google Shape;5302;p68"/>
            <p:cNvGrpSpPr/>
            <p:nvPr/>
          </p:nvGrpSpPr>
          <p:grpSpPr>
            <a:xfrm>
              <a:off x="803162" y="1625948"/>
              <a:ext cx="445856" cy="576579"/>
              <a:chOff x="803162" y="1625948"/>
              <a:chExt cx="445856" cy="576579"/>
            </a:xfrm>
          </p:grpSpPr>
          <p:sp>
            <p:nvSpPr>
              <p:cNvPr id="5303" name="Google Shape;5303;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68"/>
              <p:cNvGrpSpPr/>
              <p:nvPr/>
            </p:nvGrpSpPr>
            <p:grpSpPr>
              <a:xfrm>
                <a:off x="1056023" y="1625948"/>
                <a:ext cx="192995" cy="576579"/>
                <a:chOff x="1056023" y="1625948"/>
                <a:chExt cx="192995" cy="576579"/>
              </a:xfrm>
            </p:grpSpPr>
            <p:sp>
              <p:nvSpPr>
                <p:cNvPr id="5305" name="Google Shape;5305;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0" name="Google Shape;5310;p68"/>
            <p:cNvGrpSpPr/>
            <p:nvPr/>
          </p:nvGrpSpPr>
          <p:grpSpPr>
            <a:xfrm>
              <a:off x="1371406" y="1474292"/>
              <a:ext cx="518475" cy="879487"/>
              <a:chOff x="1398231" y="1474292"/>
              <a:chExt cx="518475" cy="879487"/>
            </a:xfrm>
          </p:grpSpPr>
          <p:grpSp>
            <p:nvGrpSpPr>
              <p:cNvPr id="5311" name="Google Shape;5311;p68"/>
              <p:cNvGrpSpPr/>
              <p:nvPr/>
            </p:nvGrpSpPr>
            <p:grpSpPr>
              <a:xfrm>
                <a:off x="1398231" y="1474292"/>
                <a:ext cx="518475" cy="341643"/>
                <a:chOff x="1398231" y="1474292"/>
                <a:chExt cx="518475" cy="341643"/>
              </a:xfrm>
            </p:grpSpPr>
            <p:sp>
              <p:nvSpPr>
                <p:cNvPr id="5312" name="Google Shape;5312;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3" name="Google Shape;5313;p68"/>
                <p:cNvGrpSpPr/>
                <p:nvPr/>
              </p:nvGrpSpPr>
              <p:grpSpPr>
                <a:xfrm>
                  <a:off x="1616453" y="1474292"/>
                  <a:ext cx="300253" cy="341643"/>
                  <a:chOff x="1616453" y="1475379"/>
                  <a:chExt cx="300253" cy="341643"/>
                </a:xfrm>
              </p:grpSpPr>
              <p:sp>
                <p:nvSpPr>
                  <p:cNvPr id="5314" name="Google Shape;5314;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68"/>
                  <p:cNvGrpSpPr/>
                  <p:nvPr/>
                </p:nvGrpSpPr>
                <p:grpSpPr>
                  <a:xfrm>
                    <a:off x="1839639" y="1475379"/>
                    <a:ext cx="77067" cy="341643"/>
                    <a:chOff x="1839639" y="1475379"/>
                    <a:chExt cx="77067" cy="341643"/>
                  </a:xfrm>
                </p:grpSpPr>
                <p:sp>
                  <p:nvSpPr>
                    <p:cNvPr id="5322" name="Google Shape;5322;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24" name="Google Shape;5324;p68"/>
              <p:cNvGrpSpPr/>
              <p:nvPr/>
            </p:nvGrpSpPr>
            <p:grpSpPr>
              <a:xfrm>
                <a:off x="1398451" y="2012951"/>
                <a:ext cx="518255" cy="340828"/>
                <a:chOff x="1398451" y="2012951"/>
                <a:chExt cx="518255" cy="340828"/>
              </a:xfrm>
            </p:grpSpPr>
            <p:sp>
              <p:nvSpPr>
                <p:cNvPr id="5325" name="Google Shape;5325;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6" name="Google Shape;5326;p68"/>
                <p:cNvGrpSpPr/>
                <p:nvPr/>
              </p:nvGrpSpPr>
              <p:grpSpPr>
                <a:xfrm>
                  <a:off x="1616453" y="2012951"/>
                  <a:ext cx="300253" cy="340828"/>
                  <a:chOff x="1616453" y="2013538"/>
                  <a:chExt cx="300253" cy="340828"/>
                </a:xfrm>
              </p:grpSpPr>
              <p:sp>
                <p:nvSpPr>
                  <p:cNvPr id="5327" name="Google Shape;5327;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68"/>
                  <p:cNvGrpSpPr/>
                  <p:nvPr/>
                </p:nvGrpSpPr>
                <p:grpSpPr>
                  <a:xfrm>
                    <a:off x="1839639" y="2013538"/>
                    <a:ext cx="77067" cy="340828"/>
                    <a:chOff x="1839639" y="2013538"/>
                    <a:chExt cx="77067" cy="340828"/>
                  </a:xfrm>
                </p:grpSpPr>
                <p:sp>
                  <p:nvSpPr>
                    <p:cNvPr id="5335" name="Google Shape;5335;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37" name="Google Shape;5337;p68"/>
          <p:cNvGrpSpPr/>
          <p:nvPr/>
        </p:nvGrpSpPr>
        <p:grpSpPr>
          <a:xfrm>
            <a:off x="724986" y="3605478"/>
            <a:ext cx="1368681" cy="682918"/>
            <a:chOff x="724986" y="3605478"/>
            <a:chExt cx="1368681" cy="682918"/>
          </a:xfrm>
        </p:grpSpPr>
        <p:grpSp>
          <p:nvGrpSpPr>
            <p:cNvPr id="5338" name="Google Shape;5338;p68"/>
            <p:cNvGrpSpPr/>
            <p:nvPr/>
          </p:nvGrpSpPr>
          <p:grpSpPr>
            <a:xfrm>
              <a:off x="1289102" y="3823629"/>
              <a:ext cx="240442" cy="250435"/>
              <a:chOff x="-165066" y="3843615"/>
              <a:chExt cx="221259" cy="230455"/>
            </a:xfrm>
          </p:grpSpPr>
          <p:sp>
            <p:nvSpPr>
              <p:cNvPr id="5339" name="Google Shape;5339;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8"/>
            <p:cNvGrpSpPr/>
            <p:nvPr/>
          </p:nvGrpSpPr>
          <p:grpSpPr>
            <a:xfrm>
              <a:off x="724986" y="3605478"/>
              <a:ext cx="1368681" cy="682918"/>
              <a:chOff x="724986" y="3605478"/>
              <a:chExt cx="1368681" cy="682918"/>
            </a:xfrm>
          </p:grpSpPr>
          <p:grpSp>
            <p:nvGrpSpPr>
              <p:cNvPr id="5360" name="Google Shape;5360;p68"/>
              <p:cNvGrpSpPr/>
              <p:nvPr/>
            </p:nvGrpSpPr>
            <p:grpSpPr>
              <a:xfrm>
                <a:off x="1498221" y="4047614"/>
                <a:ext cx="529172" cy="240783"/>
                <a:chOff x="1498221" y="4047614"/>
                <a:chExt cx="529172" cy="240783"/>
              </a:xfrm>
            </p:grpSpPr>
            <p:grpSp>
              <p:nvGrpSpPr>
                <p:cNvPr id="5361" name="Google Shape;5361;p68"/>
                <p:cNvGrpSpPr/>
                <p:nvPr/>
              </p:nvGrpSpPr>
              <p:grpSpPr>
                <a:xfrm>
                  <a:off x="1826655" y="4224370"/>
                  <a:ext cx="200738" cy="25631"/>
                  <a:chOff x="1826655" y="4224370"/>
                  <a:chExt cx="200738" cy="25631"/>
                </a:xfrm>
              </p:grpSpPr>
              <p:sp>
                <p:nvSpPr>
                  <p:cNvPr id="5362" name="Google Shape;5362;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68"/>
                <p:cNvGrpSpPr/>
                <p:nvPr/>
              </p:nvGrpSpPr>
              <p:grpSpPr>
                <a:xfrm>
                  <a:off x="1498221" y="4047614"/>
                  <a:ext cx="328444" cy="240783"/>
                  <a:chOff x="1498221" y="4047614"/>
                  <a:chExt cx="328444" cy="240783"/>
                </a:xfrm>
              </p:grpSpPr>
              <p:sp>
                <p:nvSpPr>
                  <p:cNvPr id="5365" name="Google Shape;5365;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68"/>
                  <p:cNvGrpSpPr/>
                  <p:nvPr/>
                </p:nvGrpSpPr>
                <p:grpSpPr>
                  <a:xfrm>
                    <a:off x="1498221" y="4047614"/>
                    <a:ext cx="150566" cy="190416"/>
                    <a:chOff x="1498221" y="4047614"/>
                    <a:chExt cx="150566" cy="190416"/>
                  </a:xfrm>
                </p:grpSpPr>
                <p:sp>
                  <p:nvSpPr>
                    <p:cNvPr id="5367" name="Google Shape;5367;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9" name="Google Shape;5369;p68"/>
              <p:cNvGrpSpPr/>
              <p:nvPr/>
            </p:nvGrpSpPr>
            <p:grpSpPr>
              <a:xfrm>
                <a:off x="1560718" y="3800594"/>
                <a:ext cx="532948" cy="302090"/>
                <a:chOff x="1560718" y="3800594"/>
                <a:chExt cx="532948" cy="302090"/>
              </a:xfrm>
            </p:grpSpPr>
            <p:grpSp>
              <p:nvGrpSpPr>
                <p:cNvPr id="5370" name="Google Shape;5370;p68"/>
                <p:cNvGrpSpPr/>
                <p:nvPr/>
              </p:nvGrpSpPr>
              <p:grpSpPr>
                <a:xfrm>
                  <a:off x="1912179" y="3827344"/>
                  <a:ext cx="181487" cy="25631"/>
                  <a:chOff x="1912179" y="3827344"/>
                  <a:chExt cx="181487" cy="25631"/>
                </a:xfrm>
              </p:grpSpPr>
              <p:sp>
                <p:nvSpPr>
                  <p:cNvPr id="5371" name="Google Shape;5371;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68"/>
                <p:cNvGrpSpPr/>
                <p:nvPr/>
              </p:nvGrpSpPr>
              <p:grpSpPr>
                <a:xfrm>
                  <a:off x="1912179" y="4044505"/>
                  <a:ext cx="181487" cy="25622"/>
                  <a:chOff x="1912179" y="4044506"/>
                  <a:chExt cx="181487" cy="25622"/>
                </a:xfrm>
              </p:grpSpPr>
              <p:sp>
                <p:nvSpPr>
                  <p:cNvPr id="5374" name="Google Shape;5374;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68"/>
                <p:cNvGrpSpPr/>
                <p:nvPr/>
              </p:nvGrpSpPr>
              <p:grpSpPr>
                <a:xfrm>
                  <a:off x="1560718" y="3800594"/>
                  <a:ext cx="351472" cy="302090"/>
                  <a:chOff x="1560718" y="3800594"/>
                  <a:chExt cx="351472" cy="302090"/>
                </a:xfrm>
              </p:grpSpPr>
              <p:grpSp>
                <p:nvGrpSpPr>
                  <p:cNvPr id="5377" name="Google Shape;5377;p68"/>
                  <p:cNvGrpSpPr/>
                  <p:nvPr/>
                </p:nvGrpSpPr>
                <p:grpSpPr>
                  <a:xfrm>
                    <a:off x="1560718" y="3842857"/>
                    <a:ext cx="173586" cy="217131"/>
                    <a:chOff x="1560718" y="3842857"/>
                    <a:chExt cx="173586" cy="217131"/>
                  </a:xfrm>
                </p:grpSpPr>
                <p:sp>
                  <p:nvSpPr>
                    <p:cNvPr id="5378" name="Google Shape;5378;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83" name="Google Shape;5383;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4" name="Google Shape;5384;p68"/>
              <p:cNvGrpSpPr/>
              <p:nvPr/>
            </p:nvGrpSpPr>
            <p:grpSpPr>
              <a:xfrm>
                <a:off x="785350" y="3605478"/>
                <a:ext cx="535311" cy="249245"/>
                <a:chOff x="785350" y="3605478"/>
                <a:chExt cx="535311" cy="249245"/>
              </a:xfrm>
            </p:grpSpPr>
            <p:grpSp>
              <p:nvGrpSpPr>
                <p:cNvPr id="5385" name="Google Shape;5385;p68"/>
                <p:cNvGrpSpPr/>
                <p:nvPr/>
              </p:nvGrpSpPr>
              <p:grpSpPr>
                <a:xfrm>
                  <a:off x="785350" y="3605478"/>
                  <a:ext cx="376191" cy="102736"/>
                  <a:chOff x="785350" y="3605478"/>
                  <a:chExt cx="376191" cy="102736"/>
                </a:xfrm>
              </p:grpSpPr>
              <p:sp>
                <p:nvSpPr>
                  <p:cNvPr id="5386" name="Google Shape;5386;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8"/>
                <p:cNvGrpSpPr/>
                <p:nvPr/>
              </p:nvGrpSpPr>
              <p:grpSpPr>
                <a:xfrm>
                  <a:off x="1161530" y="3655851"/>
                  <a:ext cx="159131" cy="198872"/>
                  <a:chOff x="1161530" y="3655851"/>
                  <a:chExt cx="159131" cy="198872"/>
                </a:xfrm>
              </p:grpSpPr>
              <p:sp>
                <p:nvSpPr>
                  <p:cNvPr id="5390" name="Google Shape;5390;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2" name="Google Shape;5392;p68"/>
              <p:cNvGrpSpPr/>
              <p:nvPr/>
            </p:nvGrpSpPr>
            <p:grpSpPr>
              <a:xfrm>
                <a:off x="785350" y="4047614"/>
                <a:ext cx="535311" cy="240783"/>
                <a:chOff x="785350" y="4047614"/>
                <a:chExt cx="535311" cy="240783"/>
              </a:xfrm>
            </p:grpSpPr>
            <p:grpSp>
              <p:nvGrpSpPr>
                <p:cNvPr id="5393" name="Google Shape;5393;p68"/>
                <p:cNvGrpSpPr/>
                <p:nvPr/>
              </p:nvGrpSpPr>
              <p:grpSpPr>
                <a:xfrm>
                  <a:off x="1161636" y="4047614"/>
                  <a:ext cx="159025" cy="190415"/>
                  <a:chOff x="1161636" y="4047614"/>
                  <a:chExt cx="159025" cy="190415"/>
                </a:xfrm>
              </p:grpSpPr>
              <p:sp>
                <p:nvSpPr>
                  <p:cNvPr id="5394" name="Google Shape;5394;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8"/>
                <p:cNvGrpSpPr/>
                <p:nvPr/>
              </p:nvGrpSpPr>
              <p:grpSpPr>
                <a:xfrm>
                  <a:off x="785350" y="4185661"/>
                  <a:ext cx="376191" cy="102736"/>
                  <a:chOff x="785350" y="4185661"/>
                  <a:chExt cx="376191" cy="102736"/>
                </a:xfrm>
              </p:grpSpPr>
              <p:sp>
                <p:nvSpPr>
                  <p:cNvPr id="5397" name="Google Shape;5397;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0" name="Google Shape;5400;p68"/>
              <p:cNvGrpSpPr/>
              <p:nvPr/>
            </p:nvGrpSpPr>
            <p:grpSpPr>
              <a:xfrm>
                <a:off x="1501054" y="3605478"/>
                <a:ext cx="526340" cy="249240"/>
                <a:chOff x="1501054" y="3605478"/>
                <a:chExt cx="526340" cy="249240"/>
              </a:xfrm>
            </p:grpSpPr>
            <p:grpSp>
              <p:nvGrpSpPr>
                <p:cNvPr id="5401" name="Google Shape;5401;p68"/>
                <p:cNvGrpSpPr/>
                <p:nvPr/>
              </p:nvGrpSpPr>
              <p:grpSpPr>
                <a:xfrm>
                  <a:off x="1834208" y="3643867"/>
                  <a:ext cx="193185" cy="25622"/>
                  <a:chOff x="1834208" y="3643867"/>
                  <a:chExt cx="193185" cy="25622"/>
                </a:xfrm>
              </p:grpSpPr>
              <p:sp>
                <p:nvSpPr>
                  <p:cNvPr id="5402" name="Google Shape;5402;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8"/>
                <p:cNvGrpSpPr/>
                <p:nvPr/>
              </p:nvGrpSpPr>
              <p:grpSpPr>
                <a:xfrm>
                  <a:off x="1501054" y="3605478"/>
                  <a:ext cx="333165" cy="249240"/>
                  <a:chOff x="1501054" y="3605478"/>
                  <a:chExt cx="333165" cy="249240"/>
                </a:xfrm>
              </p:grpSpPr>
              <p:sp>
                <p:nvSpPr>
                  <p:cNvPr id="5405" name="Google Shape;5405;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8"/>
                  <p:cNvGrpSpPr/>
                  <p:nvPr/>
                </p:nvGrpSpPr>
                <p:grpSpPr>
                  <a:xfrm>
                    <a:off x="1501054" y="3655851"/>
                    <a:ext cx="155286" cy="198867"/>
                    <a:chOff x="1501054" y="3655851"/>
                    <a:chExt cx="155286" cy="198867"/>
                  </a:xfrm>
                </p:grpSpPr>
                <p:sp>
                  <p:nvSpPr>
                    <p:cNvPr id="5407" name="Google Shape;5407;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9" name="Google Shape;5409;p68"/>
              <p:cNvGrpSpPr/>
              <p:nvPr/>
            </p:nvGrpSpPr>
            <p:grpSpPr>
              <a:xfrm>
                <a:off x="724986" y="3800594"/>
                <a:ext cx="532950" cy="302090"/>
                <a:chOff x="724986" y="3800594"/>
                <a:chExt cx="532950" cy="302090"/>
              </a:xfrm>
            </p:grpSpPr>
            <p:grpSp>
              <p:nvGrpSpPr>
                <p:cNvPr id="5410" name="Google Shape;5410;p68"/>
                <p:cNvGrpSpPr/>
                <p:nvPr/>
              </p:nvGrpSpPr>
              <p:grpSpPr>
                <a:xfrm>
                  <a:off x="724986" y="4044367"/>
                  <a:ext cx="181314" cy="25626"/>
                  <a:chOff x="724986" y="4044367"/>
                  <a:chExt cx="181314" cy="25626"/>
                </a:xfrm>
              </p:grpSpPr>
              <p:sp>
                <p:nvSpPr>
                  <p:cNvPr id="5411" name="Google Shape;5411;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8"/>
                <p:cNvGrpSpPr/>
                <p:nvPr/>
              </p:nvGrpSpPr>
              <p:grpSpPr>
                <a:xfrm>
                  <a:off x="906290" y="3800594"/>
                  <a:ext cx="351646" cy="302090"/>
                  <a:chOff x="906290" y="3800594"/>
                  <a:chExt cx="351646" cy="302090"/>
                </a:xfrm>
              </p:grpSpPr>
              <p:grpSp>
                <p:nvGrpSpPr>
                  <p:cNvPr id="5414" name="Google Shape;5414;p68"/>
                  <p:cNvGrpSpPr/>
                  <p:nvPr/>
                </p:nvGrpSpPr>
                <p:grpSpPr>
                  <a:xfrm>
                    <a:off x="1084172" y="3842857"/>
                    <a:ext cx="173764" cy="217131"/>
                    <a:chOff x="1084172" y="3842857"/>
                    <a:chExt cx="173764" cy="217131"/>
                  </a:xfrm>
                </p:grpSpPr>
                <p:grpSp>
                  <p:nvGrpSpPr>
                    <p:cNvPr id="5415" name="Google Shape;5415;p68"/>
                    <p:cNvGrpSpPr/>
                    <p:nvPr/>
                  </p:nvGrpSpPr>
                  <p:grpSpPr>
                    <a:xfrm>
                      <a:off x="1156862" y="3936509"/>
                      <a:ext cx="101073" cy="25622"/>
                      <a:chOff x="1156862" y="3936509"/>
                      <a:chExt cx="101073" cy="25622"/>
                    </a:xfrm>
                  </p:grpSpPr>
                  <p:sp>
                    <p:nvSpPr>
                      <p:cNvPr id="5416" name="Google Shape;5416;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68"/>
                <p:cNvGrpSpPr/>
                <p:nvPr/>
              </p:nvGrpSpPr>
              <p:grpSpPr>
                <a:xfrm>
                  <a:off x="724986" y="3830189"/>
                  <a:ext cx="189533" cy="25626"/>
                  <a:chOff x="724986" y="3830189"/>
                  <a:chExt cx="189533" cy="25626"/>
                </a:xfrm>
              </p:grpSpPr>
              <p:sp>
                <p:nvSpPr>
                  <p:cNvPr id="5422" name="Google Shape;5422;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24" name="Google Shape;5424;p68"/>
          <p:cNvGrpSpPr/>
          <p:nvPr/>
        </p:nvGrpSpPr>
        <p:grpSpPr>
          <a:xfrm>
            <a:off x="2253298" y="2455640"/>
            <a:ext cx="948701" cy="935378"/>
            <a:chOff x="2253298" y="2428317"/>
            <a:chExt cx="948701" cy="935378"/>
          </a:xfrm>
        </p:grpSpPr>
        <p:sp>
          <p:nvSpPr>
            <p:cNvPr id="5425" name="Google Shape;5425;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1" name="Shape 5461"/>
        <p:cNvGrpSpPr/>
        <p:nvPr/>
      </p:nvGrpSpPr>
      <p:grpSpPr>
        <a:xfrm>
          <a:off x="0" y="0"/>
          <a:ext cx="0" cy="0"/>
          <a:chOff x="0" y="0"/>
          <a:chExt cx="0" cy="0"/>
        </a:xfrm>
      </p:grpSpPr>
      <p:grpSp>
        <p:nvGrpSpPr>
          <p:cNvPr id="5462" name="Google Shape;5462;p69"/>
          <p:cNvGrpSpPr/>
          <p:nvPr/>
        </p:nvGrpSpPr>
        <p:grpSpPr>
          <a:xfrm>
            <a:off x="3353582" y="1145627"/>
            <a:ext cx="2363393" cy="1017867"/>
            <a:chOff x="3292400" y="1219146"/>
            <a:chExt cx="2615240" cy="1110239"/>
          </a:xfrm>
        </p:grpSpPr>
        <p:sp>
          <p:nvSpPr>
            <p:cNvPr id="5463" name="Google Shape;5463;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64" name="Google Shape;5464;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65" name="Google Shape;5465;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5466" name="Google Shape;5466;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5467" name="Google Shape;5467;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5468" name="Google Shape;5468;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5469" name="Google Shape;5469;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5470" name="Google Shape;5470;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5471" name="Google Shape;5471;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5472" name="Google Shape;5472;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5473" name="Google Shape;5473;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474" name="Google Shape;5474;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5475" name="Google Shape;5475;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476" name="Google Shape;5476;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5477" name="Google Shape;5477;p69"/>
            <p:cNvGrpSpPr/>
            <p:nvPr/>
          </p:nvGrpSpPr>
          <p:grpSpPr>
            <a:xfrm>
              <a:off x="3748438" y="1378608"/>
              <a:ext cx="2159202" cy="903971"/>
              <a:chOff x="1683525" y="2179850"/>
              <a:chExt cx="4519050" cy="2134525"/>
            </a:xfrm>
          </p:grpSpPr>
          <p:sp>
            <p:nvSpPr>
              <p:cNvPr id="5478" name="Google Shape;5478;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9" name="Google Shape;5479;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0" name="Google Shape;5480;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1" name="Google Shape;5481;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2" name="Google Shape;5482;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3" name="Google Shape;5483;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4" name="Google Shape;5484;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5" name="Google Shape;5485;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6" name="Google Shape;5486;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7" name="Google Shape;5487;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8" name="Google Shape;5488;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9" name="Google Shape;5489;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90" name="Google Shape;5490;p69"/>
          <p:cNvGraphicFramePr/>
          <p:nvPr/>
        </p:nvGraphicFramePr>
        <p:xfrm>
          <a:off x="5949675" y="2323100"/>
          <a:ext cx="3000000" cy="3000000"/>
        </p:xfrm>
        <a:graphic>
          <a:graphicData uri="http://schemas.openxmlformats.org/drawingml/2006/table">
            <a:tbl>
              <a:tblPr>
                <a:noFill/>
                <a:tableStyleId>{C28F69AE-9292-4698-BA9D-970C1658BCFA}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91" name="Google Shape;5491;p69"/>
          <p:cNvGrpSpPr/>
          <p:nvPr/>
        </p:nvGrpSpPr>
        <p:grpSpPr>
          <a:xfrm>
            <a:off x="5926924" y="3381697"/>
            <a:ext cx="2519825" cy="1001454"/>
            <a:chOff x="1906114" y="789980"/>
            <a:chExt cx="1487676" cy="606868"/>
          </a:xfrm>
        </p:grpSpPr>
        <p:cxnSp>
          <p:nvCxnSpPr>
            <p:cNvPr id="5492" name="Google Shape;5492;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93" name="Google Shape;5493;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94" name="Google Shape;5494;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95" name="Google Shape;5495;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5496" name="Google Shape;5496;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5497" name="Google Shape;5497;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5498" name="Google Shape;5498;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5499" name="Google Shape;5499;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5506" name="Google Shape;5506;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5507" name="Google Shape;5507;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5508" name="Google Shape;5508;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9"/>
          <p:cNvGrpSpPr/>
          <p:nvPr/>
        </p:nvGrpSpPr>
        <p:grpSpPr>
          <a:xfrm>
            <a:off x="726399" y="1190655"/>
            <a:ext cx="2394370" cy="976502"/>
            <a:chOff x="749309" y="1112739"/>
            <a:chExt cx="2371603" cy="976502"/>
          </a:xfrm>
        </p:grpSpPr>
        <p:sp>
          <p:nvSpPr>
            <p:cNvPr id="5510" name="Google Shape;5510;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42" name="Google Shape;5542;p69"/>
          <p:cNvGraphicFramePr/>
          <p:nvPr/>
        </p:nvGraphicFramePr>
        <p:xfrm>
          <a:off x="5949700" y="1188950"/>
          <a:ext cx="3000000" cy="3000000"/>
        </p:xfrm>
        <a:graphic>
          <a:graphicData uri="http://schemas.openxmlformats.org/drawingml/2006/table">
            <a:tbl>
              <a:tblPr>
                <a:noFill/>
                <a:tableStyleId>{C28F69AE-9292-4698-BA9D-970C1658BCFA}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43" name="Google Shape;5543;p69"/>
          <p:cNvGraphicFramePr/>
          <p:nvPr/>
        </p:nvGraphicFramePr>
        <p:xfrm>
          <a:off x="3356413" y="2323100"/>
          <a:ext cx="3000000" cy="3000000"/>
        </p:xfrm>
        <a:graphic>
          <a:graphicData uri="http://schemas.openxmlformats.org/drawingml/2006/table">
            <a:tbl>
              <a:tblPr>
                <a:noFill/>
                <a:tableStyleId>{C28F69AE-9292-4698-BA9D-970C1658BCFA}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44" name="Google Shape;5544;p69"/>
          <p:cNvGrpSpPr/>
          <p:nvPr/>
        </p:nvGrpSpPr>
        <p:grpSpPr>
          <a:xfrm>
            <a:off x="4100342" y="2709743"/>
            <a:ext cx="1517436" cy="74460"/>
            <a:chOff x="3980086" y="2804397"/>
            <a:chExt cx="1227600" cy="66900"/>
          </a:xfrm>
        </p:grpSpPr>
        <p:sp>
          <p:nvSpPr>
            <p:cNvPr id="5545" name="Google Shape;5545;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9"/>
          <p:cNvGrpSpPr/>
          <p:nvPr/>
        </p:nvGrpSpPr>
        <p:grpSpPr>
          <a:xfrm>
            <a:off x="4725406" y="3002330"/>
            <a:ext cx="892956" cy="74460"/>
            <a:chOff x="3980086" y="2804397"/>
            <a:chExt cx="1227600" cy="66900"/>
          </a:xfrm>
        </p:grpSpPr>
        <p:sp>
          <p:nvSpPr>
            <p:cNvPr id="5548" name="Google Shape;5548;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9"/>
          <p:cNvGrpSpPr/>
          <p:nvPr/>
        </p:nvGrpSpPr>
        <p:grpSpPr>
          <a:xfrm>
            <a:off x="3358498" y="3361213"/>
            <a:ext cx="2363244" cy="1005943"/>
            <a:chOff x="3358415" y="3361302"/>
            <a:chExt cx="2363244" cy="1024695"/>
          </a:xfrm>
        </p:grpSpPr>
        <p:grpSp>
          <p:nvGrpSpPr>
            <p:cNvPr id="5551" name="Google Shape;5551;p69"/>
            <p:cNvGrpSpPr/>
            <p:nvPr/>
          </p:nvGrpSpPr>
          <p:grpSpPr>
            <a:xfrm>
              <a:off x="3358415" y="3361302"/>
              <a:ext cx="441300" cy="1024695"/>
              <a:chOff x="3358415" y="3361302"/>
              <a:chExt cx="441300" cy="1024695"/>
            </a:xfrm>
          </p:grpSpPr>
          <p:sp>
            <p:nvSpPr>
              <p:cNvPr id="5552" name="Google Shape;5552;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9"/>
            <p:cNvGrpSpPr/>
            <p:nvPr/>
          </p:nvGrpSpPr>
          <p:grpSpPr>
            <a:xfrm>
              <a:off x="3838901" y="3361302"/>
              <a:ext cx="441300" cy="1024695"/>
              <a:chOff x="3838901" y="3361302"/>
              <a:chExt cx="441300" cy="1024695"/>
            </a:xfrm>
          </p:grpSpPr>
          <p:sp>
            <p:nvSpPr>
              <p:cNvPr id="5559" name="Google Shape;5559;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9"/>
            <p:cNvGrpSpPr/>
            <p:nvPr/>
          </p:nvGrpSpPr>
          <p:grpSpPr>
            <a:xfrm>
              <a:off x="4319387" y="3361302"/>
              <a:ext cx="441300" cy="1024695"/>
              <a:chOff x="4319387" y="3361302"/>
              <a:chExt cx="441300" cy="1024695"/>
            </a:xfrm>
          </p:grpSpPr>
          <p:sp>
            <p:nvSpPr>
              <p:cNvPr id="5566" name="Google Shape;5566;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9"/>
            <p:cNvGrpSpPr/>
            <p:nvPr/>
          </p:nvGrpSpPr>
          <p:grpSpPr>
            <a:xfrm>
              <a:off x="4799873" y="3361302"/>
              <a:ext cx="441300" cy="1024695"/>
              <a:chOff x="4799873" y="3361302"/>
              <a:chExt cx="441300" cy="1024695"/>
            </a:xfrm>
          </p:grpSpPr>
          <p:sp>
            <p:nvSpPr>
              <p:cNvPr id="5573" name="Google Shape;5573;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9"/>
            <p:cNvGrpSpPr/>
            <p:nvPr/>
          </p:nvGrpSpPr>
          <p:grpSpPr>
            <a:xfrm>
              <a:off x="5280360" y="3361302"/>
              <a:ext cx="441300" cy="1024695"/>
              <a:chOff x="5280360" y="3361302"/>
              <a:chExt cx="441300" cy="1024695"/>
            </a:xfrm>
          </p:grpSpPr>
          <p:sp>
            <p:nvSpPr>
              <p:cNvPr id="5580" name="Google Shape;5580;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86" name="Google Shape;5586;p69"/>
          <p:cNvGraphicFramePr/>
          <p:nvPr/>
        </p:nvGraphicFramePr>
        <p:xfrm>
          <a:off x="724925" y="2323100"/>
          <a:ext cx="3000000" cy="3000000"/>
        </p:xfrm>
        <a:graphic>
          <a:graphicData uri="http://schemas.openxmlformats.org/drawingml/2006/table">
            <a:tbl>
              <a:tblPr>
                <a:noFill/>
                <a:tableStyleId>{C28F69AE-9292-4698-BA9D-970C1658BCFA}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87" name="Google Shape;5587;p69"/>
          <p:cNvGrpSpPr/>
          <p:nvPr/>
        </p:nvGrpSpPr>
        <p:grpSpPr>
          <a:xfrm>
            <a:off x="726450" y="3372825"/>
            <a:ext cx="2403614" cy="1005900"/>
            <a:chOff x="726450" y="3372825"/>
            <a:chExt cx="2403614" cy="1005900"/>
          </a:xfrm>
        </p:grpSpPr>
        <p:grpSp>
          <p:nvGrpSpPr>
            <p:cNvPr id="5588" name="Google Shape;5588;p69"/>
            <p:cNvGrpSpPr/>
            <p:nvPr/>
          </p:nvGrpSpPr>
          <p:grpSpPr>
            <a:xfrm>
              <a:off x="726450" y="3696000"/>
              <a:ext cx="2403614" cy="500898"/>
              <a:chOff x="726450" y="3696000"/>
              <a:chExt cx="2403614" cy="500898"/>
            </a:xfrm>
          </p:grpSpPr>
          <p:sp>
            <p:nvSpPr>
              <p:cNvPr id="5589" name="Google Shape;5589;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0" name="Google Shape;5590;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1" name="Google Shape;5591;p69"/>
            <p:cNvGrpSpPr/>
            <p:nvPr/>
          </p:nvGrpSpPr>
          <p:grpSpPr>
            <a:xfrm>
              <a:off x="1348050" y="3372825"/>
              <a:ext cx="1720425" cy="1005900"/>
              <a:chOff x="1348050" y="3372825"/>
              <a:chExt cx="1720425" cy="1005900"/>
            </a:xfrm>
          </p:grpSpPr>
          <p:sp>
            <p:nvSpPr>
              <p:cNvPr id="5592" name="Google Shape;5592;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3" name="Google Shape;5593;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4" name="Google Shape;5594;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5" name="Google Shape;5595;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6" name="Google Shape;5596;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7" name="Google Shape;5597;p69"/>
            <p:cNvGrpSpPr/>
            <p:nvPr/>
          </p:nvGrpSpPr>
          <p:grpSpPr>
            <a:xfrm>
              <a:off x="1455707" y="3731058"/>
              <a:ext cx="1491150" cy="417657"/>
              <a:chOff x="1455707" y="3731058"/>
              <a:chExt cx="1491150" cy="417657"/>
            </a:xfrm>
          </p:grpSpPr>
          <p:grpSp>
            <p:nvGrpSpPr>
              <p:cNvPr id="5598" name="Google Shape;5598;p69"/>
              <p:cNvGrpSpPr/>
              <p:nvPr/>
            </p:nvGrpSpPr>
            <p:grpSpPr>
              <a:xfrm>
                <a:off x="1472938" y="3745828"/>
                <a:ext cx="72126" cy="53788"/>
                <a:chOff x="1472938" y="3745828"/>
                <a:chExt cx="72126" cy="53788"/>
              </a:xfrm>
            </p:grpSpPr>
            <p:sp>
              <p:nvSpPr>
                <p:cNvPr id="5599" name="Google Shape;5599;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9"/>
              <p:cNvGrpSpPr/>
              <p:nvPr/>
            </p:nvGrpSpPr>
            <p:grpSpPr>
              <a:xfrm>
                <a:off x="1819181" y="4089633"/>
                <a:ext cx="72126" cy="53788"/>
                <a:chOff x="1819181" y="4089633"/>
                <a:chExt cx="72126" cy="53788"/>
              </a:xfrm>
            </p:grpSpPr>
            <p:sp>
              <p:nvSpPr>
                <p:cNvPr id="5602" name="Google Shape;5602;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9"/>
              <p:cNvGrpSpPr/>
              <p:nvPr/>
            </p:nvGrpSpPr>
            <p:grpSpPr>
              <a:xfrm>
                <a:off x="1455707" y="4084171"/>
                <a:ext cx="64321" cy="64544"/>
                <a:chOff x="1455707" y="4084171"/>
                <a:chExt cx="64321" cy="64544"/>
              </a:xfrm>
            </p:grpSpPr>
            <p:sp>
              <p:nvSpPr>
                <p:cNvPr id="5605" name="Google Shape;5605;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9"/>
              <p:cNvGrpSpPr/>
              <p:nvPr/>
            </p:nvGrpSpPr>
            <p:grpSpPr>
              <a:xfrm>
                <a:off x="1818610" y="3731058"/>
                <a:ext cx="64321" cy="64544"/>
                <a:chOff x="1818610" y="3731058"/>
                <a:chExt cx="64321" cy="64544"/>
              </a:xfrm>
            </p:grpSpPr>
            <p:sp>
              <p:nvSpPr>
                <p:cNvPr id="5608" name="Google Shape;5608;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9"/>
              <p:cNvGrpSpPr/>
              <p:nvPr/>
            </p:nvGrpSpPr>
            <p:grpSpPr>
              <a:xfrm>
                <a:off x="2172491" y="4089633"/>
                <a:ext cx="72126" cy="53788"/>
                <a:chOff x="2172491" y="4089633"/>
                <a:chExt cx="72126" cy="53788"/>
              </a:xfrm>
            </p:grpSpPr>
            <p:sp>
              <p:nvSpPr>
                <p:cNvPr id="5611" name="Google Shape;5611;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69"/>
              <p:cNvGrpSpPr/>
              <p:nvPr/>
            </p:nvGrpSpPr>
            <p:grpSpPr>
              <a:xfrm>
                <a:off x="2171920" y="3731058"/>
                <a:ext cx="64321" cy="64544"/>
                <a:chOff x="2171920" y="3731058"/>
                <a:chExt cx="64321" cy="64544"/>
              </a:xfrm>
            </p:grpSpPr>
            <p:sp>
              <p:nvSpPr>
                <p:cNvPr id="5614" name="Google Shape;5614;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9"/>
              <p:cNvGrpSpPr/>
              <p:nvPr/>
            </p:nvGrpSpPr>
            <p:grpSpPr>
              <a:xfrm>
                <a:off x="2874730" y="3745828"/>
                <a:ext cx="72126" cy="53788"/>
                <a:chOff x="2874730" y="3745828"/>
                <a:chExt cx="72126" cy="53788"/>
              </a:xfrm>
            </p:grpSpPr>
            <p:sp>
              <p:nvSpPr>
                <p:cNvPr id="5617" name="Google Shape;5617;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9"/>
              <p:cNvGrpSpPr/>
              <p:nvPr/>
            </p:nvGrpSpPr>
            <p:grpSpPr>
              <a:xfrm>
                <a:off x="2878589" y="4081481"/>
                <a:ext cx="64321" cy="64544"/>
                <a:chOff x="2878589" y="4081481"/>
                <a:chExt cx="64321" cy="64544"/>
              </a:xfrm>
            </p:grpSpPr>
            <p:sp>
              <p:nvSpPr>
                <p:cNvPr id="5620" name="Google Shape;5620;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69"/>
              <p:cNvGrpSpPr/>
              <p:nvPr/>
            </p:nvGrpSpPr>
            <p:grpSpPr>
              <a:xfrm>
                <a:off x="2525796" y="4089633"/>
                <a:ext cx="72126" cy="53788"/>
                <a:chOff x="2525796" y="4089633"/>
                <a:chExt cx="72126" cy="53788"/>
              </a:xfrm>
            </p:grpSpPr>
            <p:sp>
              <p:nvSpPr>
                <p:cNvPr id="5623" name="Google Shape;5623;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9"/>
              <p:cNvGrpSpPr/>
              <p:nvPr/>
            </p:nvGrpSpPr>
            <p:grpSpPr>
              <a:xfrm>
                <a:off x="2525225" y="3731058"/>
                <a:ext cx="64321" cy="64544"/>
                <a:chOff x="2525225" y="3731058"/>
                <a:chExt cx="64321" cy="64544"/>
              </a:xfrm>
            </p:grpSpPr>
            <p:sp>
              <p:nvSpPr>
                <p:cNvPr id="5626" name="Google Shape;5626;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1" name="Shape 5631"/>
        <p:cNvGrpSpPr/>
        <p:nvPr/>
      </p:nvGrpSpPr>
      <p:grpSpPr>
        <a:xfrm>
          <a:off x="0" y="0"/>
          <a:ext cx="0" cy="0"/>
          <a:chOff x="0" y="0"/>
          <a:chExt cx="0" cy="0"/>
        </a:xfrm>
      </p:grpSpPr>
      <p:grpSp>
        <p:nvGrpSpPr>
          <p:cNvPr id="5632" name="Google Shape;5632;p70"/>
          <p:cNvGrpSpPr/>
          <p:nvPr/>
        </p:nvGrpSpPr>
        <p:grpSpPr>
          <a:xfrm>
            <a:off x="732428" y="1171356"/>
            <a:ext cx="845921" cy="690752"/>
            <a:chOff x="732428" y="1198513"/>
            <a:chExt cx="845921" cy="690752"/>
          </a:xfrm>
        </p:grpSpPr>
        <p:grpSp>
          <p:nvGrpSpPr>
            <p:cNvPr id="5633" name="Google Shape;5633;p70"/>
            <p:cNvGrpSpPr/>
            <p:nvPr/>
          </p:nvGrpSpPr>
          <p:grpSpPr>
            <a:xfrm>
              <a:off x="823030" y="1198513"/>
              <a:ext cx="755319" cy="690752"/>
              <a:chOff x="823030" y="1198513"/>
              <a:chExt cx="755319" cy="690752"/>
            </a:xfrm>
          </p:grpSpPr>
          <p:sp>
            <p:nvSpPr>
              <p:cNvPr id="5634" name="Google Shape;5634;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70"/>
            <p:cNvGrpSpPr/>
            <p:nvPr/>
          </p:nvGrpSpPr>
          <p:grpSpPr>
            <a:xfrm>
              <a:off x="732428" y="1239937"/>
              <a:ext cx="739912" cy="607886"/>
              <a:chOff x="732428" y="1239937"/>
              <a:chExt cx="739912" cy="607886"/>
            </a:xfrm>
          </p:grpSpPr>
          <p:sp>
            <p:nvSpPr>
              <p:cNvPr id="5637" name="Google Shape;5637;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70"/>
            <p:cNvGrpSpPr/>
            <p:nvPr/>
          </p:nvGrpSpPr>
          <p:grpSpPr>
            <a:xfrm>
              <a:off x="732428" y="1277018"/>
              <a:ext cx="702832" cy="533758"/>
              <a:chOff x="732428" y="1277018"/>
              <a:chExt cx="702832" cy="533758"/>
            </a:xfrm>
          </p:grpSpPr>
          <p:sp>
            <p:nvSpPr>
              <p:cNvPr id="5640" name="Google Shape;5640;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70"/>
            <p:cNvGrpSpPr/>
            <p:nvPr/>
          </p:nvGrpSpPr>
          <p:grpSpPr>
            <a:xfrm>
              <a:off x="931170" y="1306653"/>
              <a:ext cx="647179" cy="474455"/>
              <a:chOff x="931170" y="1306653"/>
              <a:chExt cx="647179" cy="474455"/>
            </a:xfrm>
          </p:grpSpPr>
          <p:sp>
            <p:nvSpPr>
              <p:cNvPr id="5643" name="Google Shape;5643;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5" name="Google Shape;5645;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0"/>
          <p:cNvGrpSpPr/>
          <p:nvPr/>
        </p:nvGrpSpPr>
        <p:grpSpPr>
          <a:xfrm>
            <a:off x="3964037" y="1171363"/>
            <a:ext cx="634656" cy="699982"/>
            <a:chOff x="5985650" y="2860025"/>
            <a:chExt cx="1396075" cy="1539775"/>
          </a:xfrm>
        </p:grpSpPr>
        <p:sp>
          <p:nvSpPr>
            <p:cNvPr id="5647" name="Google Shape;5647;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0"/>
          <p:cNvGrpSpPr/>
          <p:nvPr/>
        </p:nvGrpSpPr>
        <p:grpSpPr>
          <a:xfrm>
            <a:off x="4719687" y="1171356"/>
            <a:ext cx="725845" cy="699975"/>
            <a:chOff x="4249973" y="1201875"/>
            <a:chExt cx="1958568" cy="1888762"/>
          </a:xfrm>
        </p:grpSpPr>
        <p:sp>
          <p:nvSpPr>
            <p:cNvPr id="5680" name="Google Shape;5680;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1" name="Google Shape;5681;p70"/>
            <p:cNvGrpSpPr/>
            <p:nvPr/>
          </p:nvGrpSpPr>
          <p:grpSpPr>
            <a:xfrm>
              <a:off x="5853086" y="1789142"/>
              <a:ext cx="355454" cy="1048099"/>
              <a:chOff x="5576108" y="2016725"/>
              <a:chExt cx="565200" cy="1666560"/>
            </a:xfrm>
          </p:grpSpPr>
          <p:sp>
            <p:nvSpPr>
              <p:cNvPr id="5682" name="Google Shape;5682;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3" name="Google Shape;5683;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70"/>
            <p:cNvGrpSpPr/>
            <p:nvPr/>
          </p:nvGrpSpPr>
          <p:grpSpPr>
            <a:xfrm>
              <a:off x="4869455" y="2691676"/>
              <a:ext cx="1013897" cy="398961"/>
              <a:chOff x="4012057" y="3451825"/>
              <a:chExt cx="1612175" cy="634379"/>
            </a:xfrm>
          </p:grpSpPr>
          <p:sp>
            <p:nvSpPr>
              <p:cNvPr id="5685" name="Google Shape;5685;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6" name="Google Shape;5686;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0"/>
            <p:cNvGrpSpPr/>
            <p:nvPr/>
          </p:nvGrpSpPr>
          <p:grpSpPr>
            <a:xfrm>
              <a:off x="4276937" y="2155961"/>
              <a:ext cx="651965" cy="891358"/>
              <a:chOff x="3069908" y="2599997"/>
              <a:chExt cx="1036675" cy="1417328"/>
            </a:xfrm>
          </p:grpSpPr>
          <p:sp>
            <p:nvSpPr>
              <p:cNvPr id="5688" name="Google Shape;5688;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9" name="Google Shape;5689;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0"/>
            <p:cNvGrpSpPr/>
            <p:nvPr/>
          </p:nvGrpSpPr>
          <p:grpSpPr>
            <a:xfrm>
              <a:off x="5054918" y="1201875"/>
              <a:ext cx="999548" cy="602711"/>
              <a:chOff x="4306958" y="1082925"/>
              <a:chExt cx="1589359" cy="958358"/>
            </a:xfrm>
          </p:grpSpPr>
          <p:sp>
            <p:nvSpPr>
              <p:cNvPr id="5691" name="Google Shape;5691;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2" name="Google Shape;5692;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70"/>
            <p:cNvGrpSpPr/>
            <p:nvPr/>
          </p:nvGrpSpPr>
          <p:grpSpPr>
            <a:xfrm>
              <a:off x="4249973" y="1303451"/>
              <a:ext cx="799317" cy="841334"/>
              <a:chOff x="3027033" y="1244439"/>
              <a:chExt cx="1270977" cy="1337786"/>
            </a:xfrm>
          </p:grpSpPr>
          <p:sp>
            <p:nvSpPr>
              <p:cNvPr id="5694" name="Google Shape;5694;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5" name="Google Shape;5695;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6" name="Google Shape;5696;p70"/>
          <p:cNvGrpSpPr/>
          <p:nvPr/>
        </p:nvGrpSpPr>
        <p:grpSpPr>
          <a:xfrm>
            <a:off x="4072551" y="2058137"/>
            <a:ext cx="750769" cy="683784"/>
            <a:chOff x="4204684" y="2104422"/>
            <a:chExt cx="699822" cy="637382"/>
          </a:xfrm>
        </p:grpSpPr>
        <p:grpSp>
          <p:nvGrpSpPr>
            <p:cNvPr id="5697" name="Google Shape;5697;p70"/>
            <p:cNvGrpSpPr/>
            <p:nvPr/>
          </p:nvGrpSpPr>
          <p:grpSpPr>
            <a:xfrm>
              <a:off x="4204684" y="2430067"/>
              <a:ext cx="342957" cy="311738"/>
              <a:chOff x="4204684" y="2430067"/>
              <a:chExt cx="342957" cy="311738"/>
            </a:xfrm>
          </p:grpSpPr>
          <p:sp>
            <p:nvSpPr>
              <p:cNvPr id="5698" name="Google Shape;5698;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70"/>
            <p:cNvGrpSpPr/>
            <p:nvPr/>
          </p:nvGrpSpPr>
          <p:grpSpPr>
            <a:xfrm>
              <a:off x="4561586" y="2430067"/>
              <a:ext cx="342920" cy="311738"/>
              <a:chOff x="4561586" y="2430067"/>
              <a:chExt cx="342920" cy="311738"/>
            </a:xfrm>
          </p:grpSpPr>
          <p:sp>
            <p:nvSpPr>
              <p:cNvPr id="5701" name="Google Shape;5701;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70"/>
            <p:cNvGrpSpPr/>
            <p:nvPr/>
          </p:nvGrpSpPr>
          <p:grpSpPr>
            <a:xfrm>
              <a:off x="4561586" y="2104422"/>
              <a:ext cx="342920" cy="311738"/>
              <a:chOff x="4561586" y="2104422"/>
              <a:chExt cx="342920" cy="311738"/>
            </a:xfrm>
          </p:grpSpPr>
          <p:sp>
            <p:nvSpPr>
              <p:cNvPr id="5704" name="Google Shape;5704;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70"/>
            <p:cNvGrpSpPr/>
            <p:nvPr/>
          </p:nvGrpSpPr>
          <p:grpSpPr>
            <a:xfrm>
              <a:off x="4204684" y="2104422"/>
              <a:ext cx="342957" cy="311664"/>
              <a:chOff x="4204684" y="2104422"/>
              <a:chExt cx="342957" cy="311664"/>
            </a:xfrm>
          </p:grpSpPr>
          <p:sp>
            <p:nvSpPr>
              <p:cNvPr id="5707" name="Google Shape;5707;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9" name="Google Shape;5709;p70"/>
          <p:cNvGrpSpPr/>
          <p:nvPr/>
        </p:nvGrpSpPr>
        <p:grpSpPr>
          <a:xfrm>
            <a:off x="5536984" y="1171351"/>
            <a:ext cx="660591" cy="688867"/>
            <a:chOff x="5830645" y="1267368"/>
            <a:chExt cx="530340" cy="553040"/>
          </a:xfrm>
        </p:grpSpPr>
        <p:sp>
          <p:nvSpPr>
            <p:cNvPr id="5710" name="Google Shape;5710;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70"/>
            <p:cNvGrpSpPr/>
            <p:nvPr/>
          </p:nvGrpSpPr>
          <p:grpSpPr>
            <a:xfrm>
              <a:off x="5830645" y="1267368"/>
              <a:ext cx="259743" cy="269909"/>
              <a:chOff x="5830645" y="1267368"/>
              <a:chExt cx="259743" cy="269909"/>
            </a:xfrm>
          </p:grpSpPr>
          <p:sp>
            <p:nvSpPr>
              <p:cNvPr id="5712" name="Google Shape;5712;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0"/>
            <p:cNvGrpSpPr/>
            <p:nvPr/>
          </p:nvGrpSpPr>
          <p:grpSpPr>
            <a:xfrm>
              <a:off x="6101293" y="1267368"/>
              <a:ext cx="259692" cy="269909"/>
              <a:chOff x="6101293" y="1267368"/>
              <a:chExt cx="259692" cy="269909"/>
            </a:xfrm>
          </p:grpSpPr>
          <p:sp>
            <p:nvSpPr>
              <p:cNvPr id="5715" name="Google Shape;5715;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70"/>
            <p:cNvGrpSpPr/>
            <p:nvPr/>
          </p:nvGrpSpPr>
          <p:grpSpPr>
            <a:xfrm>
              <a:off x="5830645" y="1550500"/>
              <a:ext cx="259692" cy="269909"/>
              <a:chOff x="5830645" y="1550500"/>
              <a:chExt cx="259692" cy="269909"/>
            </a:xfrm>
          </p:grpSpPr>
          <p:sp>
            <p:nvSpPr>
              <p:cNvPr id="5718" name="Google Shape;5718;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70"/>
            <p:cNvGrpSpPr/>
            <p:nvPr/>
          </p:nvGrpSpPr>
          <p:grpSpPr>
            <a:xfrm>
              <a:off x="6101293" y="1550500"/>
              <a:ext cx="259692" cy="269909"/>
              <a:chOff x="6101293" y="1550500"/>
              <a:chExt cx="259692" cy="269909"/>
            </a:xfrm>
          </p:grpSpPr>
          <p:sp>
            <p:nvSpPr>
              <p:cNvPr id="5721" name="Google Shape;5721;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3" name="Google Shape;5723;p70"/>
          <p:cNvGrpSpPr/>
          <p:nvPr/>
        </p:nvGrpSpPr>
        <p:grpSpPr>
          <a:xfrm>
            <a:off x="739138" y="2061810"/>
            <a:ext cx="697154" cy="679574"/>
            <a:chOff x="2679875" y="2361475"/>
            <a:chExt cx="780425" cy="760575"/>
          </a:xfrm>
        </p:grpSpPr>
        <p:sp>
          <p:nvSpPr>
            <p:cNvPr id="5724" name="Google Shape;5724;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0"/>
          <p:cNvGrpSpPr/>
          <p:nvPr/>
        </p:nvGrpSpPr>
        <p:grpSpPr>
          <a:xfrm>
            <a:off x="3138297" y="1171402"/>
            <a:ext cx="735829" cy="684547"/>
            <a:chOff x="3351965" y="1148808"/>
            <a:chExt cx="750770" cy="698375"/>
          </a:xfrm>
        </p:grpSpPr>
        <p:grpSp>
          <p:nvGrpSpPr>
            <p:cNvPr id="5731" name="Google Shape;5731;p70"/>
            <p:cNvGrpSpPr/>
            <p:nvPr/>
          </p:nvGrpSpPr>
          <p:grpSpPr>
            <a:xfrm>
              <a:off x="3586796" y="1148808"/>
              <a:ext cx="294857" cy="286830"/>
              <a:chOff x="3750225" y="1774000"/>
              <a:chExt cx="149575" cy="145525"/>
            </a:xfrm>
          </p:grpSpPr>
          <p:sp>
            <p:nvSpPr>
              <p:cNvPr id="5732" name="Google Shape;5732;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70"/>
            <p:cNvGrpSpPr/>
            <p:nvPr/>
          </p:nvGrpSpPr>
          <p:grpSpPr>
            <a:xfrm>
              <a:off x="3779245" y="1375768"/>
              <a:ext cx="323490" cy="286978"/>
              <a:chOff x="3847850" y="1889150"/>
              <a:chExt cx="164100" cy="145600"/>
            </a:xfrm>
          </p:grpSpPr>
          <p:sp>
            <p:nvSpPr>
              <p:cNvPr id="5735" name="Google Shape;5735;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70"/>
            <p:cNvGrpSpPr/>
            <p:nvPr/>
          </p:nvGrpSpPr>
          <p:grpSpPr>
            <a:xfrm>
              <a:off x="3351965" y="1330435"/>
              <a:ext cx="295449" cy="285401"/>
              <a:chOff x="3631100" y="1866150"/>
              <a:chExt cx="149875" cy="144800"/>
            </a:xfrm>
          </p:grpSpPr>
          <p:sp>
            <p:nvSpPr>
              <p:cNvPr id="5738" name="Google Shape;5738;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0"/>
            <p:cNvGrpSpPr/>
            <p:nvPr/>
          </p:nvGrpSpPr>
          <p:grpSpPr>
            <a:xfrm>
              <a:off x="3548208" y="1560352"/>
              <a:ext cx="294808" cy="286830"/>
              <a:chOff x="3730650" y="1982800"/>
              <a:chExt cx="149550" cy="145525"/>
            </a:xfrm>
          </p:grpSpPr>
          <p:sp>
            <p:nvSpPr>
              <p:cNvPr id="5741" name="Google Shape;5741;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3" name="Google Shape;5743;p70"/>
          <p:cNvGrpSpPr/>
          <p:nvPr/>
        </p:nvGrpSpPr>
        <p:grpSpPr>
          <a:xfrm>
            <a:off x="7639949" y="1171356"/>
            <a:ext cx="804565" cy="677795"/>
            <a:chOff x="7636443" y="1204988"/>
            <a:chExt cx="804565" cy="677795"/>
          </a:xfrm>
        </p:grpSpPr>
        <p:grpSp>
          <p:nvGrpSpPr>
            <p:cNvPr id="5744" name="Google Shape;5744;p70"/>
            <p:cNvGrpSpPr/>
            <p:nvPr/>
          </p:nvGrpSpPr>
          <p:grpSpPr>
            <a:xfrm>
              <a:off x="7636443" y="1509705"/>
              <a:ext cx="804565" cy="373078"/>
              <a:chOff x="7636443" y="1509705"/>
              <a:chExt cx="804565" cy="373078"/>
            </a:xfrm>
          </p:grpSpPr>
          <p:sp>
            <p:nvSpPr>
              <p:cNvPr id="5745" name="Google Shape;5745;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0"/>
            <p:cNvGrpSpPr/>
            <p:nvPr/>
          </p:nvGrpSpPr>
          <p:grpSpPr>
            <a:xfrm>
              <a:off x="7636443" y="1408133"/>
              <a:ext cx="804565" cy="373078"/>
              <a:chOff x="7636443" y="1408133"/>
              <a:chExt cx="804565" cy="373078"/>
            </a:xfrm>
          </p:grpSpPr>
          <p:sp>
            <p:nvSpPr>
              <p:cNvPr id="5748" name="Google Shape;5748;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0"/>
            <p:cNvGrpSpPr/>
            <p:nvPr/>
          </p:nvGrpSpPr>
          <p:grpSpPr>
            <a:xfrm>
              <a:off x="7636443" y="1306560"/>
              <a:ext cx="804565" cy="373078"/>
              <a:chOff x="7636443" y="1306560"/>
              <a:chExt cx="804565" cy="373078"/>
            </a:xfrm>
          </p:grpSpPr>
          <p:sp>
            <p:nvSpPr>
              <p:cNvPr id="5751" name="Google Shape;5751;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70"/>
            <p:cNvGrpSpPr/>
            <p:nvPr/>
          </p:nvGrpSpPr>
          <p:grpSpPr>
            <a:xfrm>
              <a:off x="7636443" y="1204988"/>
              <a:ext cx="804565" cy="373078"/>
              <a:chOff x="7636443" y="1204988"/>
              <a:chExt cx="804565" cy="373078"/>
            </a:xfrm>
          </p:grpSpPr>
          <p:sp>
            <p:nvSpPr>
              <p:cNvPr id="5754" name="Google Shape;5754;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6" name="Google Shape;5756;p70"/>
          <p:cNvGrpSpPr/>
          <p:nvPr/>
        </p:nvGrpSpPr>
        <p:grpSpPr>
          <a:xfrm>
            <a:off x="4978796" y="2078771"/>
            <a:ext cx="661339" cy="661188"/>
            <a:chOff x="3990000" y="975400"/>
            <a:chExt cx="3934200" cy="3933300"/>
          </a:xfrm>
        </p:grpSpPr>
        <p:sp>
          <p:nvSpPr>
            <p:cNvPr id="5757" name="Google Shape;5757;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0"/>
          <p:cNvGrpSpPr/>
          <p:nvPr/>
        </p:nvGrpSpPr>
        <p:grpSpPr>
          <a:xfrm>
            <a:off x="6622444" y="2057409"/>
            <a:ext cx="868881" cy="684241"/>
            <a:chOff x="6598259" y="2078634"/>
            <a:chExt cx="868881" cy="684241"/>
          </a:xfrm>
        </p:grpSpPr>
        <p:sp>
          <p:nvSpPr>
            <p:cNvPr id="5762" name="Google Shape;5762;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8" name="Google Shape;5768;p70"/>
            <p:cNvGrpSpPr/>
            <p:nvPr/>
          </p:nvGrpSpPr>
          <p:grpSpPr>
            <a:xfrm>
              <a:off x="6808175" y="2078634"/>
              <a:ext cx="452229" cy="684241"/>
              <a:chOff x="6808175" y="2078634"/>
              <a:chExt cx="452229" cy="684241"/>
            </a:xfrm>
          </p:grpSpPr>
          <p:sp>
            <p:nvSpPr>
              <p:cNvPr id="5769" name="Google Shape;5769;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5" name="Google Shape;5775;p70"/>
              <p:cNvGrpSpPr/>
              <p:nvPr/>
            </p:nvGrpSpPr>
            <p:grpSpPr>
              <a:xfrm>
                <a:off x="6821586" y="2078634"/>
                <a:ext cx="426871" cy="684241"/>
                <a:chOff x="6821586" y="2078634"/>
                <a:chExt cx="426871" cy="684241"/>
              </a:xfrm>
            </p:grpSpPr>
            <p:grpSp>
              <p:nvGrpSpPr>
                <p:cNvPr id="5776" name="Google Shape;5776;p70"/>
                <p:cNvGrpSpPr/>
                <p:nvPr/>
              </p:nvGrpSpPr>
              <p:grpSpPr>
                <a:xfrm>
                  <a:off x="6821586" y="2078634"/>
                  <a:ext cx="426871" cy="684241"/>
                  <a:chOff x="6821586" y="2078634"/>
                  <a:chExt cx="426871" cy="684241"/>
                </a:xfrm>
              </p:grpSpPr>
              <p:sp>
                <p:nvSpPr>
                  <p:cNvPr id="5777" name="Google Shape;5777;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6" name="Google Shape;5796;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2" name="Google Shape;5802;p70"/>
          <p:cNvGrpSpPr/>
          <p:nvPr/>
        </p:nvGrpSpPr>
        <p:grpSpPr>
          <a:xfrm>
            <a:off x="5795610" y="2063018"/>
            <a:ext cx="671358" cy="671358"/>
            <a:chOff x="6535625" y="760425"/>
            <a:chExt cx="1665900" cy="1665900"/>
          </a:xfrm>
        </p:grpSpPr>
        <p:sp>
          <p:nvSpPr>
            <p:cNvPr id="5803" name="Google Shape;5803;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0"/>
          <p:cNvGrpSpPr/>
          <p:nvPr/>
        </p:nvGrpSpPr>
        <p:grpSpPr>
          <a:xfrm>
            <a:off x="732427" y="3731418"/>
            <a:ext cx="1340789" cy="640830"/>
            <a:chOff x="238125" y="1151100"/>
            <a:chExt cx="7139450" cy="3412300"/>
          </a:xfrm>
        </p:grpSpPr>
        <p:sp>
          <p:nvSpPr>
            <p:cNvPr id="5808" name="Google Shape;5808;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70"/>
          <p:cNvGrpSpPr/>
          <p:nvPr/>
        </p:nvGrpSpPr>
        <p:grpSpPr>
          <a:xfrm>
            <a:off x="5599650" y="2934699"/>
            <a:ext cx="985357" cy="585764"/>
            <a:chOff x="5145061" y="2881789"/>
            <a:chExt cx="1107641" cy="658458"/>
          </a:xfrm>
        </p:grpSpPr>
        <p:grpSp>
          <p:nvGrpSpPr>
            <p:cNvPr id="5821" name="Google Shape;5821;p70"/>
            <p:cNvGrpSpPr/>
            <p:nvPr/>
          </p:nvGrpSpPr>
          <p:grpSpPr>
            <a:xfrm>
              <a:off x="5722989" y="3244587"/>
              <a:ext cx="529713" cy="295659"/>
              <a:chOff x="5722989" y="3244587"/>
              <a:chExt cx="529713" cy="295659"/>
            </a:xfrm>
          </p:grpSpPr>
          <p:sp>
            <p:nvSpPr>
              <p:cNvPr id="5822" name="Google Shape;5822;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3" name="Google Shape;5823;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4" name="Google Shape;5824;p70"/>
            <p:cNvGrpSpPr/>
            <p:nvPr/>
          </p:nvGrpSpPr>
          <p:grpSpPr>
            <a:xfrm>
              <a:off x="5145061" y="3244587"/>
              <a:ext cx="536807" cy="295659"/>
              <a:chOff x="5145061" y="3244587"/>
              <a:chExt cx="536807" cy="295659"/>
            </a:xfrm>
          </p:grpSpPr>
          <p:sp>
            <p:nvSpPr>
              <p:cNvPr id="5825" name="Google Shape;5825;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6" name="Google Shape;5826;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7" name="Google Shape;5827;p70"/>
            <p:cNvGrpSpPr/>
            <p:nvPr/>
          </p:nvGrpSpPr>
          <p:grpSpPr>
            <a:xfrm>
              <a:off x="5341327" y="2898245"/>
              <a:ext cx="532309" cy="614891"/>
              <a:chOff x="5341327" y="2898245"/>
              <a:chExt cx="532309" cy="614891"/>
            </a:xfrm>
          </p:grpSpPr>
          <p:sp>
            <p:nvSpPr>
              <p:cNvPr id="5828" name="Google Shape;5828;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9" name="Google Shape;5829;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30" name="Google Shape;5830;p70"/>
            <p:cNvGrpSpPr/>
            <p:nvPr/>
          </p:nvGrpSpPr>
          <p:grpSpPr>
            <a:xfrm>
              <a:off x="5532290" y="2881789"/>
              <a:ext cx="620516" cy="305456"/>
              <a:chOff x="5532290" y="2881789"/>
              <a:chExt cx="620516" cy="305456"/>
            </a:xfrm>
          </p:grpSpPr>
          <p:sp>
            <p:nvSpPr>
              <p:cNvPr id="5831" name="Google Shape;5831;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2" name="Google Shape;5832;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33" name="Google Shape;5833;p70"/>
          <p:cNvGrpSpPr/>
          <p:nvPr/>
        </p:nvGrpSpPr>
        <p:grpSpPr>
          <a:xfrm>
            <a:off x="8178573" y="3726757"/>
            <a:ext cx="269068" cy="645491"/>
            <a:chOff x="7026852" y="3311869"/>
            <a:chExt cx="434331" cy="1041954"/>
          </a:xfrm>
        </p:grpSpPr>
        <p:sp>
          <p:nvSpPr>
            <p:cNvPr id="5834" name="Google Shape;5834;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70"/>
          <p:cNvGrpSpPr/>
          <p:nvPr/>
        </p:nvGrpSpPr>
        <p:grpSpPr>
          <a:xfrm>
            <a:off x="6195154" y="3765995"/>
            <a:ext cx="293882" cy="293836"/>
            <a:chOff x="4873519" y="3311869"/>
            <a:chExt cx="499374" cy="499296"/>
          </a:xfrm>
        </p:grpSpPr>
        <p:sp>
          <p:nvSpPr>
            <p:cNvPr id="5838" name="Google Shape;5838;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0"/>
          <p:cNvGrpSpPr/>
          <p:nvPr/>
        </p:nvGrpSpPr>
        <p:grpSpPr>
          <a:xfrm>
            <a:off x="6195154" y="4078366"/>
            <a:ext cx="293882" cy="293882"/>
            <a:chOff x="4873519" y="3875839"/>
            <a:chExt cx="499374" cy="499374"/>
          </a:xfrm>
        </p:grpSpPr>
        <p:sp>
          <p:nvSpPr>
            <p:cNvPr id="5841" name="Google Shape;5841;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70"/>
          <p:cNvGrpSpPr/>
          <p:nvPr/>
        </p:nvGrpSpPr>
        <p:grpSpPr>
          <a:xfrm>
            <a:off x="2425681" y="2050319"/>
            <a:ext cx="698104" cy="698208"/>
            <a:chOff x="2565073" y="2075876"/>
            <a:chExt cx="672482" cy="672518"/>
          </a:xfrm>
        </p:grpSpPr>
        <p:sp>
          <p:nvSpPr>
            <p:cNvPr id="5844" name="Google Shape;5844;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70"/>
          <p:cNvGrpSpPr/>
          <p:nvPr/>
        </p:nvGrpSpPr>
        <p:grpSpPr>
          <a:xfrm>
            <a:off x="5649092" y="3734919"/>
            <a:ext cx="438354" cy="637329"/>
            <a:chOff x="1697726" y="3244179"/>
            <a:chExt cx="788124" cy="1146069"/>
          </a:xfrm>
        </p:grpSpPr>
        <p:sp>
          <p:nvSpPr>
            <p:cNvPr id="5851" name="Google Shape;5851;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70"/>
          <p:cNvGrpSpPr/>
          <p:nvPr/>
        </p:nvGrpSpPr>
        <p:grpSpPr>
          <a:xfrm>
            <a:off x="7650306" y="2063282"/>
            <a:ext cx="799565" cy="670282"/>
            <a:chOff x="7617850" y="2063282"/>
            <a:chExt cx="799565" cy="670282"/>
          </a:xfrm>
        </p:grpSpPr>
        <p:cxnSp>
          <p:nvCxnSpPr>
            <p:cNvPr id="5855" name="Google Shape;5855;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6" name="Google Shape;5856;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7" name="Google Shape;5857;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8" name="Google Shape;5858;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9" name="Google Shape;5859;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60" name="Google Shape;5860;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61" name="Google Shape;5861;p70"/>
            <p:cNvGrpSpPr/>
            <p:nvPr/>
          </p:nvGrpSpPr>
          <p:grpSpPr>
            <a:xfrm>
              <a:off x="7734309" y="2063282"/>
              <a:ext cx="570957" cy="620095"/>
              <a:chOff x="7734309" y="2063282"/>
              <a:chExt cx="570957" cy="620095"/>
            </a:xfrm>
          </p:grpSpPr>
          <p:grpSp>
            <p:nvGrpSpPr>
              <p:cNvPr id="5862" name="Google Shape;5862;p70"/>
              <p:cNvGrpSpPr/>
              <p:nvPr/>
            </p:nvGrpSpPr>
            <p:grpSpPr>
              <a:xfrm>
                <a:off x="8031573" y="2063282"/>
                <a:ext cx="273693" cy="620095"/>
                <a:chOff x="8031573" y="2063282"/>
                <a:chExt cx="273693" cy="620095"/>
              </a:xfrm>
            </p:grpSpPr>
            <p:sp>
              <p:nvSpPr>
                <p:cNvPr id="5863" name="Google Shape;5863;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70"/>
              <p:cNvGrpSpPr/>
              <p:nvPr/>
            </p:nvGrpSpPr>
            <p:grpSpPr>
              <a:xfrm flipH="1">
                <a:off x="7734309" y="2063282"/>
                <a:ext cx="273693" cy="620095"/>
                <a:chOff x="8031573" y="2063282"/>
                <a:chExt cx="273693" cy="620095"/>
              </a:xfrm>
            </p:grpSpPr>
            <p:sp>
              <p:nvSpPr>
                <p:cNvPr id="5868" name="Google Shape;5868;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2" name="Google Shape;5872;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4" name="Google Shape;5874;p70"/>
          <p:cNvGrpSpPr/>
          <p:nvPr/>
        </p:nvGrpSpPr>
        <p:grpSpPr>
          <a:xfrm>
            <a:off x="7836913" y="2916765"/>
            <a:ext cx="602567" cy="601884"/>
            <a:chOff x="1186975" y="238125"/>
            <a:chExt cx="5244275" cy="5238325"/>
          </a:xfrm>
        </p:grpSpPr>
        <p:sp>
          <p:nvSpPr>
            <p:cNvPr id="5875" name="Google Shape;5875;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70"/>
          <p:cNvGrpSpPr/>
          <p:nvPr/>
        </p:nvGrpSpPr>
        <p:grpSpPr>
          <a:xfrm>
            <a:off x="3279650" y="2056249"/>
            <a:ext cx="651848" cy="687338"/>
            <a:chOff x="3400515" y="2056248"/>
            <a:chExt cx="698134" cy="735987"/>
          </a:xfrm>
        </p:grpSpPr>
        <p:grpSp>
          <p:nvGrpSpPr>
            <p:cNvPr id="5880" name="Google Shape;5880;p70"/>
            <p:cNvGrpSpPr/>
            <p:nvPr/>
          </p:nvGrpSpPr>
          <p:grpSpPr>
            <a:xfrm>
              <a:off x="3400515" y="2283913"/>
              <a:ext cx="312919" cy="219900"/>
              <a:chOff x="3400515" y="2283913"/>
              <a:chExt cx="312919" cy="219900"/>
            </a:xfrm>
          </p:grpSpPr>
          <p:sp>
            <p:nvSpPr>
              <p:cNvPr id="5881" name="Google Shape;5881;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2" name="Google Shape;5882;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83" name="Google Shape;5883;p70"/>
            <p:cNvGrpSpPr/>
            <p:nvPr/>
          </p:nvGrpSpPr>
          <p:grpSpPr>
            <a:xfrm>
              <a:off x="3547823" y="2461089"/>
              <a:ext cx="219900" cy="331146"/>
              <a:chOff x="3547823" y="2461089"/>
              <a:chExt cx="219900" cy="331146"/>
            </a:xfrm>
          </p:grpSpPr>
          <p:sp>
            <p:nvSpPr>
              <p:cNvPr id="5884" name="Google Shape;5884;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5" name="Google Shape;5885;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86" name="Google Shape;5886;p70"/>
            <p:cNvGrpSpPr/>
            <p:nvPr/>
          </p:nvGrpSpPr>
          <p:grpSpPr>
            <a:xfrm>
              <a:off x="3734138" y="2461089"/>
              <a:ext cx="219900" cy="331146"/>
              <a:chOff x="3734138" y="2461089"/>
              <a:chExt cx="219900" cy="331146"/>
            </a:xfrm>
          </p:grpSpPr>
          <p:sp>
            <p:nvSpPr>
              <p:cNvPr id="5887" name="Google Shape;5887;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8" name="Google Shape;5888;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89" name="Google Shape;5889;p70"/>
            <p:cNvGrpSpPr/>
            <p:nvPr/>
          </p:nvGrpSpPr>
          <p:grpSpPr>
            <a:xfrm>
              <a:off x="3787560" y="2281742"/>
              <a:ext cx="311089" cy="219900"/>
              <a:chOff x="3787560" y="2281742"/>
              <a:chExt cx="311089" cy="219900"/>
            </a:xfrm>
          </p:grpSpPr>
          <p:sp>
            <p:nvSpPr>
              <p:cNvPr id="5890" name="Google Shape;5890;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1" name="Google Shape;5891;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92" name="Google Shape;5892;p70"/>
            <p:cNvGrpSpPr/>
            <p:nvPr/>
          </p:nvGrpSpPr>
          <p:grpSpPr>
            <a:xfrm>
              <a:off x="3637290" y="2056248"/>
              <a:ext cx="219900" cy="330736"/>
              <a:chOff x="3637290" y="2056248"/>
              <a:chExt cx="219900" cy="330736"/>
            </a:xfrm>
          </p:grpSpPr>
          <p:sp>
            <p:nvSpPr>
              <p:cNvPr id="5893" name="Google Shape;5893;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94" name="Google Shape;5894;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5" name="Google Shape;5895;p70"/>
          <p:cNvGrpSpPr/>
          <p:nvPr/>
        </p:nvGrpSpPr>
        <p:grpSpPr>
          <a:xfrm>
            <a:off x="2571356" y="2926255"/>
            <a:ext cx="1268144" cy="592394"/>
            <a:chOff x="238125" y="1188750"/>
            <a:chExt cx="7140450" cy="3335550"/>
          </a:xfrm>
        </p:grpSpPr>
        <p:sp>
          <p:nvSpPr>
            <p:cNvPr id="5896" name="Google Shape;5896;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70"/>
          <p:cNvGrpSpPr/>
          <p:nvPr/>
        </p:nvGrpSpPr>
        <p:grpSpPr>
          <a:xfrm>
            <a:off x="6679257" y="2928410"/>
            <a:ext cx="1053944" cy="590147"/>
            <a:chOff x="238125" y="1335475"/>
            <a:chExt cx="5418735" cy="3034175"/>
          </a:xfrm>
        </p:grpSpPr>
        <p:sp>
          <p:nvSpPr>
            <p:cNvPr id="5902" name="Google Shape;5902;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70"/>
          <p:cNvGrpSpPr/>
          <p:nvPr/>
        </p:nvGrpSpPr>
        <p:grpSpPr>
          <a:xfrm>
            <a:off x="4110066" y="3733309"/>
            <a:ext cx="1268207" cy="638939"/>
            <a:chOff x="3967651" y="3645904"/>
            <a:chExt cx="1479304" cy="745292"/>
          </a:xfrm>
        </p:grpSpPr>
        <p:grpSp>
          <p:nvGrpSpPr>
            <p:cNvPr id="5906" name="Google Shape;5906;p70"/>
            <p:cNvGrpSpPr/>
            <p:nvPr/>
          </p:nvGrpSpPr>
          <p:grpSpPr>
            <a:xfrm>
              <a:off x="3967651" y="4009026"/>
              <a:ext cx="1479304" cy="382170"/>
              <a:chOff x="3967651" y="4009026"/>
              <a:chExt cx="1479304" cy="382170"/>
            </a:xfrm>
          </p:grpSpPr>
          <p:grpSp>
            <p:nvGrpSpPr>
              <p:cNvPr id="5907" name="Google Shape;5907;p70"/>
              <p:cNvGrpSpPr/>
              <p:nvPr/>
            </p:nvGrpSpPr>
            <p:grpSpPr>
              <a:xfrm>
                <a:off x="4892216" y="4195630"/>
                <a:ext cx="554739" cy="195566"/>
                <a:chOff x="3604375" y="4892160"/>
                <a:chExt cx="1651500" cy="582215"/>
              </a:xfrm>
            </p:grpSpPr>
            <p:sp>
              <p:nvSpPr>
                <p:cNvPr id="5908" name="Google Shape;5908;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70"/>
              <p:cNvGrpSpPr/>
              <p:nvPr/>
            </p:nvGrpSpPr>
            <p:grpSpPr>
              <a:xfrm>
                <a:off x="3967651" y="4146303"/>
                <a:ext cx="579402" cy="244893"/>
                <a:chOff x="851875" y="4745310"/>
                <a:chExt cx="1724925" cy="729065"/>
              </a:xfrm>
            </p:grpSpPr>
            <p:sp>
              <p:nvSpPr>
                <p:cNvPr id="5911" name="Google Shape;5911;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0"/>
              <p:cNvGrpSpPr/>
              <p:nvPr/>
            </p:nvGrpSpPr>
            <p:grpSpPr>
              <a:xfrm>
                <a:off x="4460753" y="4009026"/>
                <a:ext cx="493110" cy="382170"/>
                <a:chOff x="2319875" y="4336625"/>
                <a:chExt cx="1468025" cy="1137750"/>
              </a:xfrm>
            </p:grpSpPr>
            <p:sp>
              <p:nvSpPr>
                <p:cNvPr id="5914" name="Google Shape;5914;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6" name="Google Shape;5916;p70"/>
            <p:cNvGrpSpPr/>
            <p:nvPr/>
          </p:nvGrpSpPr>
          <p:grpSpPr>
            <a:xfrm>
              <a:off x="4479443" y="3645904"/>
              <a:ext cx="455965" cy="388789"/>
              <a:chOff x="2957425" y="238100"/>
              <a:chExt cx="1910200" cy="1628775"/>
            </a:xfrm>
          </p:grpSpPr>
          <p:sp>
            <p:nvSpPr>
              <p:cNvPr id="5917" name="Google Shape;5917;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7" name="Google Shape;5927;p70"/>
          <p:cNvGrpSpPr/>
          <p:nvPr/>
        </p:nvGrpSpPr>
        <p:grpSpPr>
          <a:xfrm>
            <a:off x="2496179" y="3734510"/>
            <a:ext cx="1243128" cy="637739"/>
            <a:chOff x="2496310" y="3693351"/>
            <a:chExt cx="1342906" cy="688926"/>
          </a:xfrm>
        </p:grpSpPr>
        <p:grpSp>
          <p:nvGrpSpPr>
            <p:cNvPr id="5928" name="Google Shape;5928;p70"/>
            <p:cNvGrpSpPr/>
            <p:nvPr/>
          </p:nvGrpSpPr>
          <p:grpSpPr>
            <a:xfrm>
              <a:off x="2496310" y="3693351"/>
              <a:ext cx="1342906" cy="688875"/>
              <a:chOff x="2496310" y="3693351"/>
              <a:chExt cx="1342906" cy="688875"/>
            </a:xfrm>
          </p:grpSpPr>
          <p:sp>
            <p:nvSpPr>
              <p:cNvPr id="5929" name="Google Shape;5929;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70"/>
              <p:cNvCxnSpPr>
                <a:stCxn id="593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36" name="Google Shape;5936;p70"/>
              <p:cNvCxnSpPr>
                <a:stCxn id="593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37" name="Google Shape;5937;p70"/>
              <p:cNvCxnSpPr>
                <a:stCxn id="593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8" name="Google Shape;5938;p70"/>
              <p:cNvCxnSpPr>
                <a:stCxn id="593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9" name="Google Shape;5939;p70"/>
              <p:cNvCxnSpPr>
                <a:stCxn id="593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40" name="Google Shape;5940;p70"/>
            <p:cNvGrpSpPr/>
            <p:nvPr/>
          </p:nvGrpSpPr>
          <p:grpSpPr>
            <a:xfrm>
              <a:off x="2675275" y="3930557"/>
              <a:ext cx="1003306" cy="451719"/>
              <a:chOff x="2675275" y="4174282"/>
              <a:chExt cx="1003306" cy="451719"/>
            </a:xfrm>
          </p:grpSpPr>
          <p:sp>
            <p:nvSpPr>
              <p:cNvPr id="5941" name="Google Shape;5941;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4" name="Google Shape;5944;p70"/>
          <p:cNvGrpSpPr/>
          <p:nvPr/>
        </p:nvGrpSpPr>
        <p:grpSpPr>
          <a:xfrm>
            <a:off x="1669850" y="1171356"/>
            <a:ext cx="574511" cy="874709"/>
            <a:chOff x="1715404" y="1112080"/>
            <a:chExt cx="642270" cy="977984"/>
          </a:xfrm>
        </p:grpSpPr>
        <p:grpSp>
          <p:nvGrpSpPr>
            <p:cNvPr id="5945" name="Google Shape;5945;p70"/>
            <p:cNvGrpSpPr/>
            <p:nvPr/>
          </p:nvGrpSpPr>
          <p:grpSpPr>
            <a:xfrm>
              <a:off x="1715404" y="1112080"/>
              <a:ext cx="642270" cy="977984"/>
              <a:chOff x="1715404" y="1112080"/>
              <a:chExt cx="642270" cy="977984"/>
            </a:xfrm>
          </p:grpSpPr>
          <p:sp>
            <p:nvSpPr>
              <p:cNvPr id="5946" name="Google Shape;5946;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0"/>
            <p:cNvGrpSpPr/>
            <p:nvPr/>
          </p:nvGrpSpPr>
          <p:grpSpPr>
            <a:xfrm>
              <a:off x="1768927" y="1165603"/>
              <a:ext cx="535225" cy="851367"/>
              <a:chOff x="1768927" y="1165603"/>
              <a:chExt cx="535225" cy="851367"/>
            </a:xfrm>
          </p:grpSpPr>
          <p:sp>
            <p:nvSpPr>
              <p:cNvPr id="5949" name="Google Shape;5949;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0"/>
            <p:cNvGrpSpPr/>
            <p:nvPr/>
          </p:nvGrpSpPr>
          <p:grpSpPr>
            <a:xfrm>
              <a:off x="1822449" y="1219125"/>
              <a:ext cx="428180" cy="718859"/>
              <a:chOff x="1822449" y="1219125"/>
              <a:chExt cx="428180" cy="718859"/>
            </a:xfrm>
          </p:grpSpPr>
          <p:sp>
            <p:nvSpPr>
              <p:cNvPr id="5952" name="Google Shape;5952;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0"/>
            <p:cNvGrpSpPr/>
            <p:nvPr/>
          </p:nvGrpSpPr>
          <p:grpSpPr>
            <a:xfrm>
              <a:off x="1875972" y="1272648"/>
              <a:ext cx="321135" cy="586939"/>
              <a:chOff x="1875972" y="1272648"/>
              <a:chExt cx="321135" cy="586939"/>
            </a:xfrm>
          </p:grpSpPr>
          <p:sp>
            <p:nvSpPr>
              <p:cNvPr id="5955" name="Google Shape;5955;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7" name="Google Shape;5957;p70"/>
          <p:cNvGrpSpPr/>
          <p:nvPr/>
        </p:nvGrpSpPr>
        <p:grpSpPr>
          <a:xfrm>
            <a:off x="7777011" y="3728078"/>
            <a:ext cx="293855" cy="644170"/>
            <a:chOff x="241025" y="3151575"/>
            <a:chExt cx="293855" cy="644170"/>
          </a:xfrm>
        </p:grpSpPr>
        <p:sp>
          <p:nvSpPr>
            <p:cNvPr id="5958" name="Google Shape;5958;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0"/>
          <p:cNvGrpSpPr/>
          <p:nvPr/>
        </p:nvGrpSpPr>
        <p:grpSpPr>
          <a:xfrm>
            <a:off x="724994" y="2928078"/>
            <a:ext cx="1779649" cy="591620"/>
            <a:chOff x="246070" y="1983375"/>
            <a:chExt cx="1855347" cy="616849"/>
          </a:xfrm>
        </p:grpSpPr>
        <p:sp>
          <p:nvSpPr>
            <p:cNvPr id="5961" name="Google Shape;5961;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70"/>
          <p:cNvGrpSpPr/>
          <p:nvPr/>
        </p:nvGrpSpPr>
        <p:grpSpPr>
          <a:xfrm>
            <a:off x="2335861" y="1171356"/>
            <a:ext cx="711055" cy="745993"/>
            <a:chOff x="2496269" y="1171698"/>
            <a:chExt cx="761953" cy="799392"/>
          </a:xfrm>
        </p:grpSpPr>
        <p:grpSp>
          <p:nvGrpSpPr>
            <p:cNvPr id="5971" name="Google Shape;5971;p70"/>
            <p:cNvGrpSpPr/>
            <p:nvPr/>
          </p:nvGrpSpPr>
          <p:grpSpPr>
            <a:xfrm>
              <a:off x="2496269" y="1171698"/>
              <a:ext cx="761953" cy="723022"/>
              <a:chOff x="2496269" y="1171698"/>
              <a:chExt cx="761953" cy="723022"/>
            </a:xfrm>
          </p:grpSpPr>
          <p:sp>
            <p:nvSpPr>
              <p:cNvPr id="5972" name="Google Shape;5972;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70"/>
              <p:cNvGrpSpPr/>
              <p:nvPr/>
            </p:nvGrpSpPr>
            <p:grpSpPr>
              <a:xfrm>
                <a:off x="2496269" y="1171698"/>
                <a:ext cx="761953" cy="723022"/>
                <a:chOff x="2496269" y="1120652"/>
                <a:chExt cx="761953" cy="723022"/>
              </a:xfrm>
            </p:grpSpPr>
            <p:grpSp>
              <p:nvGrpSpPr>
                <p:cNvPr id="5975" name="Google Shape;5975;p70"/>
                <p:cNvGrpSpPr/>
                <p:nvPr/>
              </p:nvGrpSpPr>
              <p:grpSpPr>
                <a:xfrm>
                  <a:off x="2496269" y="1120652"/>
                  <a:ext cx="761953" cy="723022"/>
                  <a:chOff x="2496269" y="1120652"/>
                  <a:chExt cx="761953" cy="723022"/>
                </a:xfrm>
              </p:grpSpPr>
              <p:grpSp>
                <p:nvGrpSpPr>
                  <p:cNvPr id="5976" name="Google Shape;5976;p70"/>
                  <p:cNvGrpSpPr/>
                  <p:nvPr/>
                </p:nvGrpSpPr>
                <p:grpSpPr>
                  <a:xfrm>
                    <a:off x="2496269" y="1304589"/>
                    <a:ext cx="407089" cy="305057"/>
                    <a:chOff x="2496269" y="1304589"/>
                    <a:chExt cx="407089" cy="305057"/>
                  </a:xfrm>
                </p:grpSpPr>
                <p:sp>
                  <p:nvSpPr>
                    <p:cNvPr id="5977" name="Google Shape;5977;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0"/>
                  <p:cNvGrpSpPr/>
                  <p:nvPr/>
                </p:nvGrpSpPr>
                <p:grpSpPr>
                  <a:xfrm>
                    <a:off x="2586468" y="1493376"/>
                    <a:ext cx="358850" cy="349656"/>
                    <a:chOff x="2586468" y="1493376"/>
                    <a:chExt cx="358850" cy="349656"/>
                  </a:xfrm>
                </p:grpSpPr>
                <p:sp>
                  <p:nvSpPr>
                    <p:cNvPr id="5980" name="Google Shape;5980;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70"/>
                  <p:cNvGrpSpPr/>
                  <p:nvPr/>
                </p:nvGrpSpPr>
                <p:grpSpPr>
                  <a:xfrm>
                    <a:off x="2807939" y="1494024"/>
                    <a:ext cx="358857" cy="349650"/>
                    <a:chOff x="2807939" y="1494024"/>
                    <a:chExt cx="358857" cy="349650"/>
                  </a:xfrm>
                </p:grpSpPr>
                <p:sp>
                  <p:nvSpPr>
                    <p:cNvPr id="5983" name="Google Shape;5983;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70"/>
                  <p:cNvGrpSpPr/>
                  <p:nvPr/>
                </p:nvGrpSpPr>
                <p:grpSpPr>
                  <a:xfrm>
                    <a:off x="2851133" y="1305635"/>
                    <a:ext cx="407089" cy="305057"/>
                    <a:chOff x="2851133" y="1305635"/>
                    <a:chExt cx="407089" cy="305057"/>
                  </a:xfrm>
                </p:grpSpPr>
                <p:sp>
                  <p:nvSpPr>
                    <p:cNvPr id="5986" name="Google Shape;5986;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0"/>
                  <p:cNvGrpSpPr/>
                  <p:nvPr/>
                </p:nvGrpSpPr>
                <p:grpSpPr>
                  <a:xfrm>
                    <a:off x="2727495" y="1120652"/>
                    <a:ext cx="300271" cy="396358"/>
                    <a:chOff x="2727495" y="1120652"/>
                    <a:chExt cx="300271" cy="396358"/>
                  </a:xfrm>
                </p:grpSpPr>
                <p:sp>
                  <p:nvSpPr>
                    <p:cNvPr id="5989" name="Google Shape;5989;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1" name="Google Shape;5991;p70"/>
                <p:cNvGrpSpPr/>
                <p:nvPr/>
              </p:nvGrpSpPr>
              <p:grpSpPr>
                <a:xfrm>
                  <a:off x="2722305" y="1350460"/>
                  <a:ext cx="308357" cy="308344"/>
                  <a:chOff x="2722305" y="1350460"/>
                  <a:chExt cx="308357" cy="308344"/>
                </a:xfrm>
              </p:grpSpPr>
              <p:sp>
                <p:nvSpPr>
                  <p:cNvPr id="5992" name="Google Shape;5992;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70"/>
                  <p:cNvGrpSpPr/>
                  <p:nvPr/>
                </p:nvGrpSpPr>
                <p:grpSpPr>
                  <a:xfrm>
                    <a:off x="2725064" y="1364529"/>
                    <a:ext cx="297954" cy="280182"/>
                    <a:chOff x="2725064" y="1364529"/>
                    <a:chExt cx="297954" cy="280182"/>
                  </a:xfrm>
                </p:grpSpPr>
                <p:sp>
                  <p:nvSpPr>
                    <p:cNvPr id="5994" name="Google Shape;5994;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99" name="Google Shape;5999;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70"/>
          <p:cNvGrpSpPr/>
          <p:nvPr/>
        </p:nvGrpSpPr>
        <p:grpSpPr>
          <a:xfrm>
            <a:off x="3924561" y="2927462"/>
            <a:ext cx="1569144" cy="591015"/>
            <a:chOff x="3820100" y="3023049"/>
            <a:chExt cx="1303926" cy="491162"/>
          </a:xfrm>
        </p:grpSpPr>
        <p:grpSp>
          <p:nvGrpSpPr>
            <p:cNvPr id="6005" name="Google Shape;6005;p70"/>
            <p:cNvGrpSpPr/>
            <p:nvPr/>
          </p:nvGrpSpPr>
          <p:grpSpPr>
            <a:xfrm>
              <a:off x="3820100" y="3023072"/>
              <a:ext cx="1303926" cy="491139"/>
              <a:chOff x="3820100" y="3023072"/>
              <a:chExt cx="1303926" cy="491139"/>
            </a:xfrm>
          </p:grpSpPr>
          <p:sp>
            <p:nvSpPr>
              <p:cNvPr id="6006" name="Google Shape;6006;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70"/>
            <p:cNvGrpSpPr/>
            <p:nvPr/>
          </p:nvGrpSpPr>
          <p:grpSpPr>
            <a:xfrm>
              <a:off x="4132439" y="3023645"/>
              <a:ext cx="393633" cy="177096"/>
              <a:chOff x="4132439" y="3023645"/>
              <a:chExt cx="393633" cy="177096"/>
            </a:xfrm>
          </p:grpSpPr>
          <p:sp>
            <p:nvSpPr>
              <p:cNvPr id="6009" name="Google Shape;6009;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70"/>
            <p:cNvGrpSpPr/>
            <p:nvPr/>
          </p:nvGrpSpPr>
          <p:grpSpPr>
            <a:xfrm>
              <a:off x="3921811" y="3023049"/>
              <a:ext cx="1002397" cy="388943"/>
              <a:chOff x="3921811" y="3023049"/>
              <a:chExt cx="1002397" cy="388943"/>
            </a:xfrm>
          </p:grpSpPr>
          <p:sp>
            <p:nvSpPr>
              <p:cNvPr id="6012" name="Google Shape;6012;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70"/>
            <p:cNvGrpSpPr/>
            <p:nvPr/>
          </p:nvGrpSpPr>
          <p:grpSpPr>
            <a:xfrm>
              <a:off x="4023645" y="3023049"/>
              <a:ext cx="683032" cy="286722"/>
              <a:chOff x="4023645" y="3023049"/>
              <a:chExt cx="683032" cy="286722"/>
            </a:xfrm>
          </p:grpSpPr>
          <p:sp>
            <p:nvSpPr>
              <p:cNvPr id="6015" name="Google Shape;6015;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7" name="Google Shape;6017;p70"/>
          <p:cNvGrpSpPr/>
          <p:nvPr/>
        </p:nvGrpSpPr>
        <p:grpSpPr>
          <a:xfrm>
            <a:off x="1556683" y="2054307"/>
            <a:ext cx="713522" cy="688025"/>
            <a:chOff x="1706078" y="2092648"/>
            <a:chExt cx="660913" cy="637296"/>
          </a:xfrm>
        </p:grpSpPr>
        <p:sp>
          <p:nvSpPr>
            <p:cNvPr id="6018" name="Google Shape;6018;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9" name="Google Shape;6019;p70"/>
            <p:cNvGrpSpPr/>
            <p:nvPr/>
          </p:nvGrpSpPr>
          <p:grpSpPr>
            <a:xfrm>
              <a:off x="1706078" y="2092648"/>
              <a:ext cx="660913" cy="575241"/>
              <a:chOff x="1706078" y="2092648"/>
              <a:chExt cx="660913" cy="575241"/>
            </a:xfrm>
          </p:grpSpPr>
          <p:sp>
            <p:nvSpPr>
              <p:cNvPr id="6020" name="Google Shape;6020;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70"/>
          <p:cNvGrpSpPr/>
          <p:nvPr/>
        </p:nvGrpSpPr>
        <p:grpSpPr>
          <a:xfrm>
            <a:off x="6318542" y="1171856"/>
            <a:ext cx="1317459" cy="684168"/>
            <a:chOff x="238125" y="999450"/>
            <a:chExt cx="7140700" cy="3708225"/>
          </a:xfrm>
        </p:grpSpPr>
        <p:sp>
          <p:nvSpPr>
            <p:cNvPr id="6024" name="Google Shape;6024;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REALISED PROOF OF CONCEPT</a:t>
            </a:r>
            <a:endParaRPr>
              <a:solidFill>
                <a:srgbClr val="FFFFFF"/>
              </a:solidFill>
            </a:endParaRPr>
          </a:p>
        </p:txBody>
      </p:sp>
      <p:cxnSp>
        <p:nvCxnSpPr>
          <p:cNvPr id="360" name="Google Shape;360;p26"/>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361" name="Google Shape;361;p26"/>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txBox="1"/>
          <p:nvPr>
            <p:ph idx="4294967295" type="subTitle"/>
          </p:nvPr>
        </p:nvSpPr>
        <p:spPr>
          <a:xfrm>
            <a:off x="5276600" y="1440225"/>
            <a:ext cx="3592200" cy="3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The realised proof of concept contains all elements predicted in the plan, however:</a:t>
            </a:r>
            <a:endParaRPr sz="1400"/>
          </a:p>
          <a:p>
            <a:pPr indent="-317500" lvl="0" marL="457200" rtl="0" algn="l">
              <a:lnSpc>
                <a:spcPct val="150000"/>
              </a:lnSpc>
              <a:spcBef>
                <a:spcPts val="1600"/>
              </a:spcBef>
              <a:spcAft>
                <a:spcPts val="0"/>
              </a:spcAft>
              <a:buSzPts val="1400"/>
              <a:buChar char="●"/>
            </a:pPr>
            <a:r>
              <a:rPr lang="es" sz="1400"/>
              <a:t>The Raspberry Pi only collects MAC addresses through Wi-Fi</a:t>
            </a:r>
            <a:endParaRPr sz="1400"/>
          </a:p>
          <a:p>
            <a:pPr indent="-317500" lvl="0" marL="457200" rtl="0" algn="l">
              <a:lnSpc>
                <a:spcPct val="150000"/>
              </a:lnSpc>
              <a:spcBef>
                <a:spcPts val="0"/>
              </a:spcBef>
              <a:spcAft>
                <a:spcPts val="0"/>
              </a:spcAft>
              <a:buSzPts val="1400"/>
              <a:buChar char="●"/>
            </a:pPr>
            <a:r>
              <a:rPr lang="es" sz="1400"/>
              <a:t>As it is more uncommon for devices to communicate through bluetooth making it uncommon to catch their MAC address</a:t>
            </a:r>
            <a:endParaRPr sz="1400"/>
          </a:p>
          <a:p>
            <a:pPr indent="-317500" lvl="0" marL="457200" rtl="0" algn="l">
              <a:lnSpc>
                <a:spcPct val="150000"/>
              </a:lnSpc>
              <a:spcBef>
                <a:spcPts val="0"/>
              </a:spcBef>
              <a:spcAft>
                <a:spcPts val="0"/>
              </a:spcAft>
              <a:buSzPts val="1400"/>
              <a:buChar char="●"/>
            </a:pPr>
            <a:r>
              <a:rPr lang="es" sz="1400"/>
              <a:t>So, for a proof of concept it wasn’t worth the effort</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6" name="Shape 6036"/>
        <p:cNvGrpSpPr/>
        <p:nvPr/>
      </p:nvGrpSpPr>
      <p:grpSpPr>
        <a:xfrm>
          <a:off x="0" y="0"/>
          <a:ext cx="0" cy="0"/>
          <a:chOff x="0" y="0"/>
          <a:chExt cx="0" cy="0"/>
        </a:xfrm>
      </p:grpSpPr>
      <p:grpSp>
        <p:nvGrpSpPr>
          <p:cNvPr id="6037" name="Google Shape;6037;p71"/>
          <p:cNvGrpSpPr/>
          <p:nvPr/>
        </p:nvGrpSpPr>
        <p:grpSpPr>
          <a:xfrm>
            <a:off x="729238" y="1179665"/>
            <a:ext cx="1636117" cy="1526144"/>
            <a:chOff x="729238" y="1179665"/>
            <a:chExt cx="1636117" cy="1526144"/>
          </a:xfrm>
        </p:grpSpPr>
        <p:grpSp>
          <p:nvGrpSpPr>
            <p:cNvPr id="6038" name="Google Shape;6038;p71"/>
            <p:cNvGrpSpPr/>
            <p:nvPr/>
          </p:nvGrpSpPr>
          <p:grpSpPr>
            <a:xfrm>
              <a:off x="729238" y="1179665"/>
              <a:ext cx="80700" cy="1526144"/>
              <a:chOff x="729238" y="1179665"/>
              <a:chExt cx="80700" cy="1526144"/>
            </a:xfrm>
          </p:grpSpPr>
          <p:sp>
            <p:nvSpPr>
              <p:cNvPr id="6039" name="Google Shape;6039;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1"/>
            <p:cNvGrpSpPr/>
            <p:nvPr/>
          </p:nvGrpSpPr>
          <p:grpSpPr>
            <a:xfrm>
              <a:off x="903098" y="1179665"/>
              <a:ext cx="80700" cy="1526144"/>
              <a:chOff x="903098" y="1179665"/>
              <a:chExt cx="80700" cy="1526144"/>
            </a:xfrm>
          </p:grpSpPr>
          <p:sp>
            <p:nvSpPr>
              <p:cNvPr id="6050" name="Google Shape;6050;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71"/>
            <p:cNvGrpSpPr/>
            <p:nvPr/>
          </p:nvGrpSpPr>
          <p:grpSpPr>
            <a:xfrm>
              <a:off x="1076958" y="1179665"/>
              <a:ext cx="80700" cy="1526144"/>
              <a:chOff x="1076958" y="1179665"/>
              <a:chExt cx="80700" cy="1526144"/>
            </a:xfrm>
          </p:grpSpPr>
          <p:sp>
            <p:nvSpPr>
              <p:cNvPr id="6061" name="Google Shape;6061;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71"/>
            <p:cNvGrpSpPr/>
            <p:nvPr/>
          </p:nvGrpSpPr>
          <p:grpSpPr>
            <a:xfrm>
              <a:off x="1247707" y="1179665"/>
              <a:ext cx="80700" cy="1526144"/>
              <a:chOff x="1247707" y="1179665"/>
              <a:chExt cx="80700" cy="1526144"/>
            </a:xfrm>
          </p:grpSpPr>
          <p:sp>
            <p:nvSpPr>
              <p:cNvPr id="6072" name="Google Shape;6072;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71"/>
            <p:cNvGrpSpPr/>
            <p:nvPr/>
          </p:nvGrpSpPr>
          <p:grpSpPr>
            <a:xfrm>
              <a:off x="1421567" y="1179665"/>
              <a:ext cx="80700" cy="1526144"/>
              <a:chOff x="1421567" y="1179665"/>
              <a:chExt cx="80700" cy="1526144"/>
            </a:xfrm>
          </p:grpSpPr>
          <p:sp>
            <p:nvSpPr>
              <p:cNvPr id="6083" name="Google Shape;6083;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71"/>
            <p:cNvGrpSpPr/>
            <p:nvPr/>
          </p:nvGrpSpPr>
          <p:grpSpPr>
            <a:xfrm>
              <a:off x="1592327" y="1179665"/>
              <a:ext cx="80700" cy="1526144"/>
              <a:chOff x="1592327" y="1179665"/>
              <a:chExt cx="80700" cy="1526144"/>
            </a:xfrm>
          </p:grpSpPr>
          <p:sp>
            <p:nvSpPr>
              <p:cNvPr id="6094" name="Google Shape;6094;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71"/>
            <p:cNvGrpSpPr/>
            <p:nvPr/>
          </p:nvGrpSpPr>
          <p:grpSpPr>
            <a:xfrm>
              <a:off x="1766187" y="1179665"/>
              <a:ext cx="80700" cy="1526144"/>
              <a:chOff x="1766187" y="1179665"/>
              <a:chExt cx="80700" cy="1526144"/>
            </a:xfrm>
          </p:grpSpPr>
          <p:sp>
            <p:nvSpPr>
              <p:cNvPr id="6105" name="Google Shape;6105;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71"/>
            <p:cNvGrpSpPr/>
            <p:nvPr/>
          </p:nvGrpSpPr>
          <p:grpSpPr>
            <a:xfrm>
              <a:off x="1936935" y="1179665"/>
              <a:ext cx="80700" cy="1526144"/>
              <a:chOff x="1936935" y="1179665"/>
              <a:chExt cx="80700" cy="1526144"/>
            </a:xfrm>
          </p:grpSpPr>
          <p:sp>
            <p:nvSpPr>
              <p:cNvPr id="6116" name="Google Shape;6116;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71"/>
            <p:cNvGrpSpPr/>
            <p:nvPr/>
          </p:nvGrpSpPr>
          <p:grpSpPr>
            <a:xfrm>
              <a:off x="2110795" y="1179665"/>
              <a:ext cx="80700" cy="1526144"/>
              <a:chOff x="2110795" y="1179665"/>
              <a:chExt cx="80700" cy="1526144"/>
            </a:xfrm>
          </p:grpSpPr>
          <p:sp>
            <p:nvSpPr>
              <p:cNvPr id="6127" name="Google Shape;6127;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71"/>
            <p:cNvGrpSpPr/>
            <p:nvPr/>
          </p:nvGrpSpPr>
          <p:grpSpPr>
            <a:xfrm>
              <a:off x="2284655" y="1179665"/>
              <a:ext cx="80700" cy="1526144"/>
              <a:chOff x="2284655" y="1179665"/>
              <a:chExt cx="80700" cy="1526144"/>
            </a:xfrm>
          </p:grpSpPr>
          <p:sp>
            <p:nvSpPr>
              <p:cNvPr id="6138" name="Google Shape;6138;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8" name="Google Shape;6148;p71"/>
          <p:cNvGrpSpPr/>
          <p:nvPr/>
        </p:nvGrpSpPr>
        <p:grpSpPr>
          <a:xfrm>
            <a:off x="2623904" y="1198803"/>
            <a:ext cx="1364248" cy="1102133"/>
            <a:chOff x="2623904" y="1198803"/>
            <a:chExt cx="1364248" cy="1102133"/>
          </a:xfrm>
        </p:grpSpPr>
        <p:grpSp>
          <p:nvGrpSpPr>
            <p:cNvPr id="6149" name="Google Shape;6149;p71"/>
            <p:cNvGrpSpPr/>
            <p:nvPr/>
          </p:nvGrpSpPr>
          <p:grpSpPr>
            <a:xfrm>
              <a:off x="2623907" y="1198803"/>
              <a:ext cx="1364245" cy="273000"/>
              <a:chOff x="2623907" y="1198803"/>
              <a:chExt cx="1364245" cy="273000"/>
            </a:xfrm>
          </p:grpSpPr>
          <p:sp>
            <p:nvSpPr>
              <p:cNvPr id="6150" name="Google Shape;6150;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71"/>
            <p:cNvGrpSpPr/>
            <p:nvPr/>
          </p:nvGrpSpPr>
          <p:grpSpPr>
            <a:xfrm>
              <a:off x="2623904" y="1476964"/>
              <a:ext cx="1364245" cy="273000"/>
              <a:chOff x="2623904" y="1476964"/>
              <a:chExt cx="1364245" cy="273000"/>
            </a:xfrm>
          </p:grpSpPr>
          <p:sp>
            <p:nvSpPr>
              <p:cNvPr id="6156" name="Google Shape;6156;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71"/>
            <p:cNvGrpSpPr/>
            <p:nvPr/>
          </p:nvGrpSpPr>
          <p:grpSpPr>
            <a:xfrm>
              <a:off x="2623907" y="1749775"/>
              <a:ext cx="1364245" cy="273000"/>
              <a:chOff x="2623907" y="1749775"/>
              <a:chExt cx="1364245" cy="273000"/>
            </a:xfrm>
          </p:grpSpPr>
          <p:sp>
            <p:nvSpPr>
              <p:cNvPr id="6162" name="Google Shape;6162;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71"/>
            <p:cNvGrpSpPr/>
            <p:nvPr/>
          </p:nvGrpSpPr>
          <p:grpSpPr>
            <a:xfrm>
              <a:off x="2623904" y="2027936"/>
              <a:ext cx="1364245" cy="273000"/>
              <a:chOff x="2623904" y="2027936"/>
              <a:chExt cx="1364245" cy="273000"/>
            </a:xfrm>
          </p:grpSpPr>
          <p:sp>
            <p:nvSpPr>
              <p:cNvPr id="6168" name="Google Shape;6168;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3" name="Google Shape;6173;p71"/>
          <p:cNvGrpSpPr/>
          <p:nvPr/>
        </p:nvGrpSpPr>
        <p:grpSpPr>
          <a:xfrm>
            <a:off x="2613365" y="2657876"/>
            <a:ext cx="1387541" cy="159124"/>
            <a:chOff x="3200660" y="2180272"/>
            <a:chExt cx="2563824" cy="378237"/>
          </a:xfrm>
        </p:grpSpPr>
        <p:sp>
          <p:nvSpPr>
            <p:cNvPr id="6174" name="Google Shape;6174;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71"/>
          <p:cNvGrpSpPr/>
          <p:nvPr/>
        </p:nvGrpSpPr>
        <p:grpSpPr>
          <a:xfrm>
            <a:off x="2609890" y="2935640"/>
            <a:ext cx="1390502" cy="159625"/>
            <a:chOff x="3530150" y="2790075"/>
            <a:chExt cx="1962600" cy="225300"/>
          </a:xfrm>
        </p:grpSpPr>
        <p:sp>
          <p:nvSpPr>
            <p:cNvPr id="6193" name="Google Shape;6193;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71"/>
          <p:cNvGrpSpPr/>
          <p:nvPr/>
        </p:nvGrpSpPr>
        <p:grpSpPr>
          <a:xfrm>
            <a:off x="2609948" y="3213905"/>
            <a:ext cx="1411629" cy="154175"/>
            <a:chOff x="3558802" y="4011244"/>
            <a:chExt cx="1866000" cy="111600"/>
          </a:xfrm>
        </p:grpSpPr>
        <p:sp>
          <p:nvSpPr>
            <p:cNvPr id="6196" name="Google Shape;6196;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71"/>
          <p:cNvGrpSpPr/>
          <p:nvPr/>
        </p:nvGrpSpPr>
        <p:grpSpPr>
          <a:xfrm>
            <a:off x="2610235" y="2419475"/>
            <a:ext cx="1383503" cy="119761"/>
            <a:chOff x="3465975" y="2270258"/>
            <a:chExt cx="1986364" cy="171947"/>
          </a:xfrm>
        </p:grpSpPr>
        <p:sp>
          <p:nvSpPr>
            <p:cNvPr id="6199" name="Google Shape;6199;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1"/>
          <p:cNvGrpSpPr/>
          <p:nvPr/>
        </p:nvGrpSpPr>
        <p:grpSpPr>
          <a:xfrm>
            <a:off x="2621243" y="3783248"/>
            <a:ext cx="1369531" cy="195460"/>
            <a:chOff x="723300" y="4253549"/>
            <a:chExt cx="2276482" cy="324900"/>
          </a:xfrm>
        </p:grpSpPr>
        <p:sp>
          <p:nvSpPr>
            <p:cNvPr id="6208" name="Google Shape;6208;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71"/>
          <p:cNvGrpSpPr/>
          <p:nvPr/>
        </p:nvGrpSpPr>
        <p:grpSpPr>
          <a:xfrm>
            <a:off x="2610803" y="3484489"/>
            <a:ext cx="1389066" cy="180119"/>
            <a:chOff x="705948" y="3788465"/>
            <a:chExt cx="2308953" cy="299400"/>
          </a:xfrm>
        </p:grpSpPr>
        <p:sp>
          <p:nvSpPr>
            <p:cNvPr id="6214" name="Google Shape;6214;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71"/>
          <p:cNvGrpSpPr/>
          <p:nvPr/>
        </p:nvGrpSpPr>
        <p:grpSpPr>
          <a:xfrm>
            <a:off x="4207794" y="2088443"/>
            <a:ext cx="1433821" cy="191501"/>
            <a:chOff x="4273350" y="2088443"/>
            <a:chExt cx="1433821" cy="191501"/>
          </a:xfrm>
        </p:grpSpPr>
        <p:grpSp>
          <p:nvGrpSpPr>
            <p:cNvPr id="6220" name="Google Shape;6220;p71"/>
            <p:cNvGrpSpPr/>
            <p:nvPr/>
          </p:nvGrpSpPr>
          <p:grpSpPr>
            <a:xfrm>
              <a:off x="4273350" y="2088443"/>
              <a:ext cx="1433821" cy="0"/>
              <a:chOff x="5224975" y="2962250"/>
              <a:chExt cx="1544400" cy="0"/>
            </a:xfrm>
          </p:grpSpPr>
          <p:cxnSp>
            <p:nvCxnSpPr>
              <p:cNvPr id="6221" name="Google Shape;6221;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22" name="Google Shape;6222;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23" name="Google Shape;6223;p71"/>
            <p:cNvGrpSpPr/>
            <p:nvPr/>
          </p:nvGrpSpPr>
          <p:grpSpPr>
            <a:xfrm>
              <a:off x="4273350" y="2279944"/>
              <a:ext cx="1433821" cy="0"/>
              <a:chOff x="5224975" y="2962250"/>
              <a:chExt cx="1544400" cy="0"/>
            </a:xfrm>
          </p:grpSpPr>
          <p:cxnSp>
            <p:nvCxnSpPr>
              <p:cNvPr id="6224" name="Google Shape;6224;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25" name="Google Shape;6225;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26" name="Google Shape;6226;p71"/>
          <p:cNvGrpSpPr/>
          <p:nvPr/>
        </p:nvGrpSpPr>
        <p:grpSpPr>
          <a:xfrm>
            <a:off x="2658741" y="4097347"/>
            <a:ext cx="1304609" cy="294074"/>
            <a:chOff x="2658741" y="4097347"/>
            <a:chExt cx="1304609" cy="294074"/>
          </a:xfrm>
        </p:grpSpPr>
        <p:grpSp>
          <p:nvGrpSpPr>
            <p:cNvPr id="6227" name="Google Shape;6227;p71"/>
            <p:cNvGrpSpPr/>
            <p:nvPr/>
          </p:nvGrpSpPr>
          <p:grpSpPr>
            <a:xfrm>
              <a:off x="2658741" y="4097347"/>
              <a:ext cx="118572" cy="294074"/>
              <a:chOff x="3343310" y="4475555"/>
              <a:chExt cx="127717" cy="316753"/>
            </a:xfrm>
          </p:grpSpPr>
          <p:sp>
            <p:nvSpPr>
              <p:cNvPr id="6228" name="Google Shape;6228;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71"/>
            <p:cNvGrpSpPr/>
            <p:nvPr/>
          </p:nvGrpSpPr>
          <p:grpSpPr>
            <a:xfrm>
              <a:off x="3815519" y="4098388"/>
              <a:ext cx="147831" cy="291991"/>
              <a:chOff x="3527539" y="4476677"/>
              <a:chExt cx="159232" cy="314510"/>
            </a:xfrm>
          </p:grpSpPr>
          <p:sp>
            <p:nvSpPr>
              <p:cNvPr id="6231" name="Google Shape;6231;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71"/>
            <p:cNvGrpSpPr/>
            <p:nvPr/>
          </p:nvGrpSpPr>
          <p:grpSpPr>
            <a:xfrm>
              <a:off x="3511696" y="4098388"/>
              <a:ext cx="147831" cy="291991"/>
              <a:chOff x="3527539" y="4476677"/>
              <a:chExt cx="159232" cy="314510"/>
            </a:xfrm>
          </p:grpSpPr>
          <p:sp>
            <p:nvSpPr>
              <p:cNvPr id="6234" name="Google Shape;6234;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1"/>
            <p:cNvGrpSpPr/>
            <p:nvPr/>
          </p:nvGrpSpPr>
          <p:grpSpPr>
            <a:xfrm>
              <a:off x="3207874" y="4098388"/>
              <a:ext cx="147831" cy="291991"/>
              <a:chOff x="3527539" y="4476677"/>
              <a:chExt cx="159232" cy="314510"/>
            </a:xfrm>
          </p:grpSpPr>
          <p:sp>
            <p:nvSpPr>
              <p:cNvPr id="6237" name="Google Shape;6237;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71"/>
            <p:cNvGrpSpPr/>
            <p:nvPr/>
          </p:nvGrpSpPr>
          <p:grpSpPr>
            <a:xfrm>
              <a:off x="2933305" y="4097347"/>
              <a:ext cx="118572" cy="294074"/>
              <a:chOff x="3343310" y="4475555"/>
              <a:chExt cx="127717" cy="316753"/>
            </a:xfrm>
          </p:grpSpPr>
          <p:sp>
            <p:nvSpPr>
              <p:cNvPr id="6240" name="Google Shape;6240;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2" name="Google Shape;6242;p71"/>
          <p:cNvGrpSpPr/>
          <p:nvPr/>
        </p:nvGrpSpPr>
        <p:grpSpPr>
          <a:xfrm>
            <a:off x="4209349" y="1176041"/>
            <a:ext cx="1430711" cy="751237"/>
            <a:chOff x="5159450" y="1919950"/>
            <a:chExt cx="1541050" cy="862500"/>
          </a:xfrm>
        </p:grpSpPr>
        <p:sp>
          <p:nvSpPr>
            <p:cNvPr id="6243" name="Google Shape;6243;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44" name="Google Shape;6244;p71"/>
            <p:cNvGrpSpPr/>
            <p:nvPr/>
          </p:nvGrpSpPr>
          <p:grpSpPr>
            <a:xfrm>
              <a:off x="5159450" y="1919950"/>
              <a:ext cx="1541050" cy="862500"/>
              <a:chOff x="5159450" y="1919950"/>
              <a:chExt cx="1541050" cy="862500"/>
            </a:xfrm>
          </p:grpSpPr>
          <p:cxnSp>
            <p:nvCxnSpPr>
              <p:cNvPr id="6245" name="Google Shape;6245;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46" name="Google Shape;6246;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47" name="Google Shape;6247;p71"/>
          <p:cNvGrpSpPr/>
          <p:nvPr/>
        </p:nvGrpSpPr>
        <p:grpSpPr>
          <a:xfrm>
            <a:off x="4257486" y="2439811"/>
            <a:ext cx="1334436" cy="967914"/>
            <a:chOff x="4294923" y="2439811"/>
            <a:chExt cx="1334436" cy="967914"/>
          </a:xfrm>
        </p:grpSpPr>
        <p:grpSp>
          <p:nvGrpSpPr>
            <p:cNvPr id="6248" name="Google Shape;6248;p71"/>
            <p:cNvGrpSpPr/>
            <p:nvPr/>
          </p:nvGrpSpPr>
          <p:grpSpPr>
            <a:xfrm>
              <a:off x="4960455" y="2469658"/>
              <a:ext cx="668904" cy="885524"/>
              <a:chOff x="4960455" y="2469658"/>
              <a:chExt cx="668904" cy="885524"/>
            </a:xfrm>
          </p:grpSpPr>
          <p:sp>
            <p:nvSpPr>
              <p:cNvPr id="6249" name="Google Shape;6249;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71"/>
            <p:cNvGrpSpPr/>
            <p:nvPr/>
          </p:nvGrpSpPr>
          <p:grpSpPr>
            <a:xfrm>
              <a:off x="4294923" y="2469658"/>
              <a:ext cx="668951" cy="885524"/>
              <a:chOff x="4294923" y="2469658"/>
              <a:chExt cx="668951" cy="885524"/>
            </a:xfrm>
          </p:grpSpPr>
          <p:sp>
            <p:nvSpPr>
              <p:cNvPr id="6256" name="Google Shape;6256;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2" name="Google Shape;6262;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1"/>
          <p:cNvGrpSpPr/>
          <p:nvPr/>
        </p:nvGrpSpPr>
        <p:grpSpPr>
          <a:xfrm>
            <a:off x="4243690" y="3494256"/>
            <a:ext cx="1430949" cy="897289"/>
            <a:chOff x="4351371" y="3547942"/>
            <a:chExt cx="1345130" cy="843475"/>
          </a:xfrm>
        </p:grpSpPr>
        <p:grpSp>
          <p:nvGrpSpPr>
            <p:cNvPr id="6264" name="Google Shape;6264;p71"/>
            <p:cNvGrpSpPr/>
            <p:nvPr/>
          </p:nvGrpSpPr>
          <p:grpSpPr>
            <a:xfrm>
              <a:off x="4351371" y="4209917"/>
              <a:ext cx="1345130" cy="181500"/>
              <a:chOff x="4351371" y="4209917"/>
              <a:chExt cx="1345130" cy="181500"/>
            </a:xfrm>
          </p:grpSpPr>
          <p:sp>
            <p:nvSpPr>
              <p:cNvPr id="6265" name="Google Shape;6265;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6" name="Google Shape;6266;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67" name="Google Shape;6267;p71"/>
            <p:cNvGrpSpPr/>
            <p:nvPr/>
          </p:nvGrpSpPr>
          <p:grpSpPr>
            <a:xfrm>
              <a:off x="4403010" y="3985221"/>
              <a:ext cx="1109518" cy="181500"/>
              <a:chOff x="4403010" y="3985221"/>
              <a:chExt cx="1109518" cy="181500"/>
            </a:xfrm>
          </p:grpSpPr>
          <p:sp>
            <p:nvSpPr>
              <p:cNvPr id="6268" name="Google Shape;6268;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9" name="Google Shape;6269;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70" name="Google Shape;6270;p71"/>
            <p:cNvGrpSpPr/>
            <p:nvPr/>
          </p:nvGrpSpPr>
          <p:grpSpPr>
            <a:xfrm>
              <a:off x="4618704" y="3766582"/>
              <a:ext cx="807858" cy="181500"/>
              <a:chOff x="4618704" y="3766582"/>
              <a:chExt cx="807858" cy="181500"/>
            </a:xfrm>
          </p:grpSpPr>
          <p:sp>
            <p:nvSpPr>
              <p:cNvPr id="6271" name="Google Shape;6271;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2" name="Google Shape;6272;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73" name="Google Shape;6273;p71"/>
            <p:cNvGrpSpPr/>
            <p:nvPr/>
          </p:nvGrpSpPr>
          <p:grpSpPr>
            <a:xfrm>
              <a:off x="4735238" y="3547942"/>
              <a:ext cx="462839" cy="181500"/>
              <a:chOff x="4735238" y="3547942"/>
              <a:chExt cx="462839" cy="181500"/>
            </a:xfrm>
          </p:grpSpPr>
          <p:sp>
            <p:nvSpPr>
              <p:cNvPr id="6274" name="Google Shape;6274;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5" name="Google Shape;6275;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76" name="Google Shape;6276;p71"/>
          <p:cNvGrpSpPr/>
          <p:nvPr/>
        </p:nvGrpSpPr>
        <p:grpSpPr>
          <a:xfrm>
            <a:off x="7420047" y="2429580"/>
            <a:ext cx="1020955" cy="928853"/>
            <a:chOff x="926675" y="238125"/>
            <a:chExt cx="5755100" cy="5232975"/>
          </a:xfrm>
        </p:grpSpPr>
        <p:sp>
          <p:nvSpPr>
            <p:cNvPr id="6277" name="Google Shape;6277;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1"/>
          <p:cNvGrpSpPr/>
          <p:nvPr/>
        </p:nvGrpSpPr>
        <p:grpSpPr>
          <a:xfrm>
            <a:off x="727421" y="2828315"/>
            <a:ext cx="1695374" cy="1560837"/>
            <a:chOff x="727421" y="2828315"/>
            <a:chExt cx="1695374" cy="1560837"/>
          </a:xfrm>
        </p:grpSpPr>
        <p:grpSp>
          <p:nvGrpSpPr>
            <p:cNvPr id="6282" name="Google Shape;6282;p71"/>
            <p:cNvGrpSpPr/>
            <p:nvPr/>
          </p:nvGrpSpPr>
          <p:grpSpPr>
            <a:xfrm>
              <a:off x="727421" y="2828315"/>
              <a:ext cx="1695374" cy="1560837"/>
              <a:chOff x="734799" y="2782450"/>
              <a:chExt cx="1571100" cy="1577400"/>
            </a:xfrm>
          </p:grpSpPr>
          <p:cxnSp>
            <p:nvCxnSpPr>
              <p:cNvPr id="6283" name="Google Shape;6283;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84" name="Google Shape;6284;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85" name="Google Shape;6285;p71"/>
            <p:cNvGrpSpPr/>
            <p:nvPr/>
          </p:nvGrpSpPr>
          <p:grpSpPr>
            <a:xfrm>
              <a:off x="819108" y="2882501"/>
              <a:ext cx="1556791" cy="1426186"/>
              <a:chOff x="819108" y="2882501"/>
              <a:chExt cx="1556791" cy="1426186"/>
            </a:xfrm>
          </p:grpSpPr>
          <p:grpSp>
            <p:nvGrpSpPr>
              <p:cNvPr id="6286" name="Google Shape;6286;p71"/>
              <p:cNvGrpSpPr/>
              <p:nvPr/>
            </p:nvGrpSpPr>
            <p:grpSpPr>
              <a:xfrm>
                <a:off x="819108" y="2882501"/>
                <a:ext cx="103104" cy="1426186"/>
                <a:chOff x="4674013" y="3100904"/>
                <a:chExt cx="122758" cy="1698043"/>
              </a:xfrm>
            </p:grpSpPr>
            <p:sp>
              <p:nvSpPr>
                <p:cNvPr id="6287" name="Google Shape;6287;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1"/>
              <p:cNvGrpSpPr/>
              <p:nvPr/>
            </p:nvGrpSpPr>
            <p:grpSpPr>
              <a:xfrm>
                <a:off x="1062475" y="2882501"/>
                <a:ext cx="103104" cy="1426186"/>
                <a:chOff x="4940438" y="3100904"/>
                <a:chExt cx="122758" cy="1698043"/>
              </a:xfrm>
            </p:grpSpPr>
            <p:sp>
              <p:nvSpPr>
                <p:cNvPr id="6295" name="Google Shape;6295;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1"/>
              <p:cNvGrpSpPr/>
              <p:nvPr/>
            </p:nvGrpSpPr>
            <p:grpSpPr>
              <a:xfrm>
                <a:off x="1299324" y="2882501"/>
                <a:ext cx="103104" cy="1426186"/>
                <a:chOff x="5206863" y="3100904"/>
                <a:chExt cx="122758" cy="1698043"/>
              </a:xfrm>
            </p:grpSpPr>
            <p:sp>
              <p:nvSpPr>
                <p:cNvPr id="6303" name="Google Shape;6303;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1"/>
              <p:cNvGrpSpPr/>
              <p:nvPr/>
            </p:nvGrpSpPr>
            <p:grpSpPr>
              <a:xfrm>
                <a:off x="1786057" y="2882501"/>
                <a:ext cx="103104" cy="1426186"/>
                <a:chOff x="6006138" y="3143629"/>
                <a:chExt cx="122758" cy="1698043"/>
              </a:xfrm>
            </p:grpSpPr>
            <p:sp>
              <p:nvSpPr>
                <p:cNvPr id="6311" name="Google Shape;6311;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1"/>
              <p:cNvGrpSpPr/>
              <p:nvPr/>
            </p:nvGrpSpPr>
            <p:grpSpPr>
              <a:xfrm>
                <a:off x="2029422" y="2882501"/>
                <a:ext cx="103104" cy="1426186"/>
                <a:chOff x="6805413" y="3100904"/>
                <a:chExt cx="122758" cy="1698043"/>
              </a:xfrm>
            </p:grpSpPr>
            <p:sp>
              <p:nvSpPr>
                <p:cNvPr id="6319" name="Google Shape;6319;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1"/>
              <p:cNvGrpSpPr/>
              <p:nvPr/>
            </p:nvGrpSpPr>
            <p:grpSpPr>
              <a:xfrm>
                <a:off x="2272795" y="2882501"/>
                <a:ext cx="103104" cy="1426186"/>
                <a:chOff x="5206863" y="3100904"/>
                <a:chExt cx="122758" cy="1698043"/>
              </a:xfrm>
            </p:grpSpPr>
            <p:sp>
              <p:nvSpPr>
                <p:cNvPr id="6327" name="Google Shape;6327;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1"/>
              <p:cNvGrpSpPr/>
              <p:nvPr/>
            </p:nvGrpSpPr>
            <p:grpSpPr>
              <a:xfrm>
                <a:off x="1542694" y="2882501"/>
                <a:ext cx="103104" cy="1426186"/>
                <a:chOff x="6006138" y="3143629"/>
                <a:chExt cx="122758" cy="1698043"/>
              </a:xfrm>
            </p:grpSpPr>
            <p:sp>
              <p:nvSpPr>
                <p:cNvPr id="6335" name="Google Shape;6335;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42" name="Google Shape;6342;p71"/>
          <p:cNvGrpSpPr/>
          <p:nvPr/>
        </p:nvGrpSpPr>
        <p:grpSpPr>
          <a:xfrm>
            <a:off x="5683472" y="3518037"/>
            <a:ext cx="2749952" cy="870677"/>
            <a:chOff x="238125" y="1725700"/>
            <a:chExt cx="7139025" cy="2260325"/>
          </a:xfrm>
        </p:grpSpPr>
        <p:sp>
          <p:nvSpPr>
            <p:cNvPr id="6343" name="Google Shape;6343;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71"/>
          <p:cNvGrpSpPr/>
          <p:nvPr/>
        </p:nvGrpSpPr>
        <p:grpSpPr>
          <a:xfrm>
            <a:off x="5953636" y="2459783"/>
            <a:ext cx="1105452" cy="916747"/>
            <a:chOff x="5249100" y="1210600"/>
            <a:chExt cx="3502700" cy="2904775"/>
          </a:xfrm>
        </p:grpSpPr>
        <p:sp>
          <p:nvSpPr>
            <p:cNvPr id="6354" name="Google Shape;6354;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8" name="Google Shape;6358;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59" name="Google Shape;6359;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60" name="Google Shape;6360;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61" name="Google Shape;6361;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62" name="Google Shape;6362;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1"/>
          <p:cNvGrpSpPr/>
          <p:nvPr/>
        </p:nvGrpSpPr>
        <p:grpSpPr>
          <a:xfrm>
            <a:off x="7136183" y="1179201"/>
            <a:ext cx="1304650" cy="1124856"/>
            <a:chOff x="7287122" y="1165658"/>
            <a:chExt cx="1219413" cy="1051365"/>
          </a:xfrm>
        </p:grpSpPr>
        <p:grpSp>
          <p:nvGrpSpPr>
            <p:cNvPr id="6364" name="Google Shape;6364;p71"/>
            <p:cNvGrpSpPr/>
            <p:nvPr/>
          </p:nvGrpSpPr>
          <p:grpSpPr>
            <a:xfrm>
              <a:off x="7287122" y="1969723"/>
              <a:ext cx="1219413" cy="247300"/>
              <a:chOff x="7287122" y="1969723"/>
              <a:chExt cx="1219413" cy="247300"/>
            </a:xfrm>
          </p:grpSpPr>
          <p:sp>
            <p:nvSpPr>
              <p:cNvPr id="6365" name="Google Shape;6365;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6" name="Google Shape;6366;p71"/>
              <p:cNvGrpSpPr/>
              <p:nvPr/>
            </p:nvGrpSpPr>
            <p:grpSpPr>
              <a:xfrm>
                <a:off x="7287122" y="2063892"/>
                <a:ext cx="1151753" cy="73428"/>
                <a:chOff x="7287122" y="2063892"/>
                <a:chExt cx="1151753" cy="73428"/>
              </a:xfrm>
            </p:grpSpPr>
            <p:sp>
              <p:nvSpPr>
                <p:cNvPr id="6367" name="Google Shape;6367;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8" name="Google Shape;6368;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69" name="Google Shape;6369;p71"/>
            <p:cNvGrpSpPr/>
            <p:nvPr/>
          </p:nvGrpSpPr>
          <p:grpSpPr>
            <a:xfrm>
              <a:off x="7287122" y="1712201"/>
              <a:ext cx="1219403" cy="246767"/>
              <a:chOff x="7287122" y="1712201"/>
              <a:chExt cx="1219403" cy="246767"/>
            </a:xfrm>
          </p:grpSpPr>
          <p:sp>
            <p:nvSpPr>
              <p:cNvPr id="6370" name="Google Shape;6370;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71"/>
              <p:cNvGrpSpPr/>
              <p:nvPr/>
            </p:nvGrpSpPr>
            <p:grpSpPr>
              <a:xfrm>
                <a:off x="7287122" y="1842861"/>
                <a:ext cx="1005303" cy="73419"/>
                <a:chOff x="7287122" y="1842861"/>
                <a:chExt cx="1005303" cy="73419"/>
              </a:xfrm>
            </p:grpSpPr>
            <p:sp>
              <p:nvSpPr>
                <p:cNvPr id="6372" name="Google Shape;6372;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3" name="Google Shape;6373;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74" name="Google Shape;6374;p71"/>
            <p:cNvGrpSpPr/>
            <p:nvPr/>
          </p:nvGrpSpPr>
          <p:grpSpPr>
            <a:xfrm>
              <a:off x="7287122" y="1447520"/>
              <a:ext cx="1219403" cy="286667"/>
              <a:chOff x="7287122" y="1447520"/>
              <a:chExt cx="1219403" cy="286667"/>
            </a:xfrm>
          </p:grpSpPr>
          <p:sp>
            <p:nvSpPr>
              <p:cNvPr id="6375" name="Google Shape;6375;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6" name="Google Shape;6376;p71"/>
              <p:cNvGrpSpPr/>
              <p:nvPr/>
            </p:nvGrpSpPr>
            <p:grpSpPr>
              <a:xfrm>
                <a:off x="7287122" y="1581977"/>
                <a:ext cx="852803" cy="73428"/>
                <a:chOff x="7287122" y="1581977"/>
                <a:chExt cx="852803" cy="73428"/>
              </a:xfrm>
            </p:grpSpPr>
            <p:sp>
              <p:nvSpPr>
                <p:cNvPr id="6377" name="Google Shape;6377;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8" name="Google Shape;6378;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79" name="Google Shape;6379;p71"/>
            <p:cNvGrpSpPr/>
            <p:nvPr/>
          </p:nvGrpSpPr>
          <p:grpSpPr>
            <a:xfrm>
              <a:off x="7287122" y="1165658"/>
              <a:ext cx="1219403" cy="344253"/>
              <a:chOff x="7287122" y="1165658"/>
              <a:chExt cx="1219403" cy="344253"/>
            </a:xfrm>
          </p:grpSpPr>
          <p:sp>
            <p:nvSpPr>
              <p:cNvPr id="6380" name="Google Shape;6380;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1" name="Google Shape;6381;p71"/>
              <p:cNvGrpSpPr/>
              <p:nvPr/>
            </p:nvGrpSpPr>
            <p:grpSpPr>
              <a:xfrm>
                <a:off x="7287122" y="1341025"/>
                <a:ext cx="695703" cy="73419"/>
                <a:chOff x="7287122" y="1341025"/>
                <a:chExt cx="695703" cy="73419"/>
              </a:xfrm>
            </p:grpSpPr>
            <p:sp>
              <p:nvSpPr>
                <p:cNvPr id="6382" name="Google Shape;6382;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3" name="Google Shape;6383;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84" name="Google Shape;6384;p71"/>
          <p:cNvGrpSpPr/>
          <p:nvPr/>
        </p:nvGrpSpPr>
        <p:grpSpPr>
          <a:xfrm>
            <a:off x="5802676" y="1185224"/>
            <a:ext cx="1397729" cy="1098540"/>
            <a:chOff x="5900602" y="1193063"/>
            <a:chExt cx="1299851" cy="1021707"/>
          </a:xfrm>
        </p:grpSpPr>
        <p:grpSp>
          <p:nvGrpSpPr>
            <p:cNvPr id="6385" name="Google Shape;6385;p71"/>
            <p:cNvGrpSpPr/>
            <p:nvPr/>
          </p:nvGrpSpPr>
          <p:grpSpPr>
            <a:xfrm>
              <a:off x="6520337" y="1193063"/>
              <a:ext cx="341815" cy="799959"/>
              <a:chOff x="6520337" y="1193063"/>
              <a:chExt cx="341815" cy="799959"/>
            </a:xfrm>
          </p:grpSpPr>
          <p:grpSp>
            <p:nvGrpSpPr>
              <p:cNvPr id="6386" name="Google Shape;6386;p71"/>
              <p:cNvGrpSpPr/>
              <p:nvPr/>
            </p:nvGrpSpPr>
            <p:grpSpPr>
              <a:xfrm>
                <a:off x="6520337" y="1589527"/>
                <a:ext cx="213950" cy="403494"/>
                <a:chOff x="6520337" y="1589527"/>
                <a:chExt cx="213950" cy="403494"/>
              </a:xfrm>
            </p:grpSpPr>
            <p:sp>
              <p:nvSpPr>
                <p:cNvPr id="6387" name="Google Shape;6387;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1"/>
              <p:cNvGrpSpPr/>
              <p:nvPr/>
            </p:nvGrpSpPr>
            <p:grpSpPr>
              <a:xfrm>
                <a:off x="6577204" y="1193063"/>
                <a:ext cx="284947" cy="464512"/>
                <a:chOff x="6577204" y="1193063"/>
                <a:chExt cx="284947" cy="464512"/>
              </a:xfrm>
            </p:grpSpPr>
            <p:sp>
              <p:nvSpPr>
                <p:cNvPr id="6390" name="Google Shape;6390;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1" name="Google Shape;6391;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92" name="Google Shape;6392;p71"/>
            <p:cNvGrpSpPr/>
            <p:nvPr/>
          </p:nvGrpSpPr>
          <p:grpSpPr>
            <a:xfrm>
              <a:off x="6238903" y="1193063"/>
              <a:ext cx="300475" cy="900152"/>
              <a:chOff x="6238903" y="1193063"/>
              <a:chExt cx="300475" cy="900152"/>
            </a:xfrm>
          </p:grpSpPr>
          <p:grpSp>
            <p:nvGrpSpPr>
              <p:cNvPr id="6393" name="Google Shape;6393;p71"/>
              <p:cNvGrpSpPr/>
              <p:nvPr/>
            </p:nvGrpSpPr>
            <p:grpSpPr>
              <a:xfrm>
                <a:off x="6290865" y="1489315"/>
                <a:ext cx="248514" cy="603900"/>
                <a:chOff x="6290865" y="1489315"/>
                <a:chExt cx="248514" cy="603900"/>
              </a:xfrm>
            </p:grpSpPr>
            <p:sp>
              <p:nvSpPr>
                <p:cNvPr id="6394" name="Google Shape;6394;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1"/>
              <p:cNvGrpSpPr/>
              <p:nvPr/>
            </p:nvGrpSpPr>
            <p:grpSpPr>
              <a:xfrm>
                <a:off x="6238903" y="1193063"/>
                <a:ext cx="284947" cy="333087"/>
                <a:chOff x="6238903" y="1193063"/>
                <a:chExt cx="284947" cy="333087"/>
              </a:xfrm>
            </p:grpSpPr>
            <p:sp>
              <p:nvSpPr>
                <p:cNvPr id="6397" name="Google Shape;6397;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8" name="Google Shape;6398;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399" name="Google Shape;6399;p71"/>
            <p:cNvGrpSpPr/>
            <p:nvPr/>
          </p:nvGrpSpPr>
          <p:grpSpPr>
            <a:xfrm>
              <a:off x="5900602" y="1193063"/>
              <a:ext cx="444345" cy="1021707"/>
              <a:chOff x="5900602" y="1193063"/>
              <a:chExt cx="444345" cy="1021707"/>
            </a:xfrm>
          </p:grpSpPr>
          <p:grpSp>
            <p:nvGrpSpPr>
              <p:cNvPr id="6400" name="Google Shape;6400;p71"/>
              <p:cNvGrpSpPr/>
              <p:nvPr/>
            </p:nvGrpSpPr>
            <p:grpSpPr>
              <a:xfrm>
                <a:off x="6046501" y="1367785"/>
                <a:ext cx="298446" cy="846986"/>
                <a:chOff x="6046501" y="1367785"/>
                <a:chExt cx="298446" cy="846986"/>
              </a:xfrm>
            </p:grpSpPr>
            <p:sp>
              <p:nvSpPr>
                <p:cNvPr id="6401" name="Google Shape;6401;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1"/>
              <p:cNvGrpSpPr/>
              <p:nvPr/>
            </p:nvGrpSpPr>
            <p:grpSpPr>
              <a:xfrm>
                <a:off x="5900602" y="1193063"/>
                <a:ext cx="284947" cy="182312"/>
                <a:chOff x="5900602" y="1193063"/>
                <a:chExt cx="284947" cy="182312"/>
              </a:xfrm>
            </p:grpSpPr>
            <p:sp>
              <p:nvSpPr>
                <p:cNvPr id="6404" name="Google Shape;6404;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5" name="Google Shape;6405;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06" name="Google Shape;6406;p71"/>
            <p:cNvGrpSpPr/>
            <p:nvPr/>
          </p:nvGrpSpPr>
          <p:grpSpPr>
            <a:xfrm>
              <a:off x="6738300" y="1193063"/>
              <a:ext cx="462153" cy="707634"/>
              <a:chOff x="6738300" y="1193063"/>
              <a:chExt cx="462153" cy="707634"/>
            </a:xfrm>
          </p:grpSpPr>
          <p:grpSp>
            <p:nvGrpSpPr>
              <p:cNvPr id="6407" name="Google Shape;6407;p71"/>
              <p:cNvGrpSpPr/>
              <p:nvPr/>
            </p:nvGrpSpPr>
            <p:grpSpPr>
              <a:xfrm>
                <a:off x="6915505" y="1193063"/>
                <a:ext cx="284947" cy="597387"/>
                <a:chOff x="6915505" y="1193063"/>
                <a:chExt cx="284947" cy="597387"/>
              </a:xfrm>
            </p:grpSpPr>
            <p:sp>
              <p:nvSpPr>
                <p:cNvPr id="6408" name="Google Shape;6408;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9" name="Google Shape;6409;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10" name="Google Shape;6410;p71"/>
              <p:cNvGrpSpPr/>
              <p:nvPr/>
            </p:nvGrpSpPr>
            <p:grpSpPr>
              <a:xfrm>
                <a:off x="6738300" y="1684725"/>
                <a:ext cx="230066" cy="215971"/>
                <a:chOff x="6738300" y="1684725"/>
                <a:chExt cx="230066" cy="215971"/>
              </a:xfrm>
            </p:grpSpPr>
            <p:sp>
              <p:nvSpPr>
                <p:cNvPr id="6411" name="Google Shape;6411;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16" name="Shape 6416"/>
        <p:cNvGrpSpPr/>
        <p:nvPr/>
      </p:nvGrpSpPr>
      <p:grpSpPr>
        <a:xfrm>
          <a:off x="0" y="0"/>
          <a:ext cx="0" cy="0"/>
          <a:chOff x="0" y="0"/>
          <a:chExt cx="0" cy="0"/>
        </a:xfrm>
      </p:grpSpPr>
      <p:sp>
        <p:nvSpPr>
          <p:cNvPr id="6417" name="Google Shape;6417;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18" name="Google Shape;6418;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19" name="Google Shape;6419;p72"/>
          <p:cNvGrpSpPr/>
          <p:nvPr/>
        </p:nvGrpSpPr>
        <p:grpSpPr>
          <a:xfrm>
            <a:off x="829359" y="2307635"/>
            <a:ext cx="339235" cy="298186"/>
            <a:chOff x="898875" y="244725"/>
            <a:chExt cx="481800" cy="423500"/>
          </a:xfrm>
        </p:grpSpPr>
        <p:sp>
          <p:nvSpPr>
            <p:cNvPr id="6420" name="Google Shape;6420;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6" name="Google Shape;6426;p72"/>
          <p:cNvGrpSpPr/>
          <p:nvPr/>
        </p:nvGrpSpPr>
        <p:grpSpPr>
          <a:xfrm>
            <a:off x="1267741" y="2287103"/>
            <a:ext cx="298169" cy="339253"/>
            <a:chOff x="1529350" y="258825"/>
            <a:chExt cx="423475" cy="481825"/>
          </a:xfrm>
        </p:grpSpPr>
        <p:sp>
          <p:nvSpPr>
            <p:cNvPr id="6427" name="Google Shape;6427;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72"/>
          <p:cNvGrpSpPr/>
          <p:nvPr/>
        </p:nvGrpSpPr>
        <p:grpSpPr>
          <a:xfrm>
            <a:off x="1660716" y="2367273"/>
            <a:ext cx="340890" cy="178912"/>
            <a:chOff x="2084325" y="363300"/>
            <a:chExt cx="484150" cy="254100"/>
          </a:xfrm>
        </p:grpSpPr>
        <p:sp>
          <p:nvSpPr>
            <p:cNvPr id="6430" name="Google Shape;6430;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72"/>
          <p:cNvGrpSpPr/>
          <p:nvPr/>
        </p:nvGrpSpPr>
        <p:grpSpPr>
          <a:xfrm>
            <a:off x="2110011" y="2287102"/>
            <a:ext cx="298169" cy="339253"/>
            <a:chOff x="2707500" y="249400"/>
            <a:chExt cx="423475" cy="481825"/>
          </a:xfrm>
        </p:grpSpPr>
        <p:sp>
          <p:nvSpPr>
            <p:cNvPr id="6433" name="Google Shape;6433;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5" name="Google Shape;6435;p72"/>
          <p:cNvGrpSpPr/>
          <p:nvPr/>
        </p:nvGrpSpPr>
        <p:grpSpPr>
          <a:xfrm>
            <a:off x="2523626" y="2287428"/>
            <a:ext cx="305386" cy="338602"/>
            <a:chOff x="3300325" y="249875"/>
            <a:chExt cx="433725" cy="480900"/>
          </a:xfrm>
        </p:grpSpPr>
        <p:sp>
          <p:nvSpPr>
            <p:cNvPr id="6436" name="Google Shape;6436;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2" name="Google Shape;6442;p72"/>
          <p:cNvGrpSpPr/>
          <p:nvPr/>
        </p:nvGrpSpPr>
        <p:grpSpPr>
          <a:xfrm>
            <a:off x="2912712" y="2287349"/>
            <a:ext cx="352349" cy="338760"/>
            <a:chOff x="3854700" y="249750"/>
            <a:chExt cx="500425" cy="481125"/>
          </a:xfrm>
        </p:grpSpPr>
        <p:sp>
          <p:nvSpPr>
            <p:cNvPr id="6443" name="Google Shape;6443;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1" name="Google Shape;6451;p72"/>
          <p:cNvGrpSpPr/>
          <p:nvPr/>
        </p:nvGrpSpPr>
        <p:grpSpPr>
          <a:xfrm>
            <a:off x="3330701" y="2287349"/>
            <a:ext cx="352349" cy="338760"/>
            <a:chOff x="4447550" y="249750"/>
            <a:chExt cx="500425" cy="481125"/>
          </a:xfrm>
        </p:grpSpPr>
        <p:sp>
          <p:nvSpPr>
            <p:cNvPr id="6452" name="Google Shape;6452;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4" name="Google Shape;6454;p72"/>
          <p:cNvGrpSpPr/>
          <p:nvPr/>
        </p:nvGrpSpPr>
        <p:grpSpPr>
          <a:xfrm>
            <a:off x="3759902" y="2287102"/>
            <a:ext cx="339253" cy="339253"/>
            <a:chOff x="5049725" y="249400"/>
            <a:chExt cx="481825" cy="481825"/>
          </a:xfrm>
        </p:grpSpPr>
        <p:sp>
          <p:nvSpPr>
            <p:cNvPr id="6455" name="Google Shape;6455;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72"/>
          <p:cNvGrpSpPr/>
          <p:nvPr/>
        </p:nvGrpSpPr>
        <p:grpSpPr>
          <a:xfrm>
            <a:off x="4173843" y="2287102"/>
            <a:ext cx="339253" cy="339253"/>
            <a:chOff x="5660400" y="238125"/>
            <a:chExt cx="481825" cy="481825"/>
          </a:xfrm>
        </p:grpSpPr>
        <p:sp>
          <p:nvSpPr>
            <p:cNvPr id="6458" name="Google Shape;6458;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0" name="Google Shape;6460;p72"/>
          <p:cNvGrpSpPr/>
          <p:nvPr/>
        </p:nvGrpSpPr>
        <p:grpSpPr>
          <a:xfrm>
            <a:off x="4590529" y="2287102"/>
            <a:ext cx="339253" cy="339253"/>
            <a:chOff x="6235400" y="249400"/>
            <a:chExt cx="481825" cy="481825"/>
          </a:xfrm>
        </p:grpSpPr>
        <p:sp>
          <p:nvSpPr>
            <p:cNvPr id="6461" name="Google Shape;6461;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6" name="Google Shape;6466;p72"/>
          <p:cNvGrpSpPr/>
          <p:nvPr/>
        </p:nvGrpSpPr>
        <p:grpSpPr>
          <a:xfrm>
            <a:off x="828875" y="2731810"/>
            <a:ext cx="340204" cy="298116"/>
            <a:chOff x="899850" y="871450"/>
            <a:chExt cx="483175" cy="423400"/>
          </a:xfrm>
        </p:grpSpPr>
        <p:sp>
          <p:nvSpPr>
            <p:cNvPr id="6467" name="Google Shape;6467;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1" name="Google Shape;6471;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2" name="Google Shape;6472;p72"/>
          <p:cNvGrpSpPr/>
          <p:nvPr/>
        </p:nvGrpSpPr>
        <p:grpSpPr>
          <a:xfrm>
            <a:off x="1660875" y="2711232"/>
            <a:ext cx="340573" cy="339271"/>
            <a:chOff x="2085450" y="842250"/>
            <a:chExt cx="483700" cy="481850"/>
          </a:xfrm>
        </p:grpSpPr>
        <p:sp>
          <p:nvSpPr>
            <p:cNvPr id="6473" name="Google Shape;6473;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6" name="Google Shape;6476;p72"/>
          <p:cNvGrpSpPr/>
          <p:nvPr/>
        </p:nvGrpSpPr>
        <p:grpSpPr>
          <a:xfrm>
            <a:off x="2089443" y="2711241"/>
            <a:ext cx="339306" cy="339253"/>
            <a:chOff x="2685825" y="840375"/>
            <a:chExt cx="481900" cy="481825"/>
          </a:xfrm>
        </p:grpSpPr>
        <p:sp>
          <p:nvSpPr>
            <p:cNvPr id="6477" name="Google Shape;6477;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9" name="Google Shape;6479;p72"/>
          <p:cNvGrpSpPr/>
          <p:nvPr/>
        </p:nvGrpSpPr>
        <p:grpSpPr>
          <a:xfrm>
            <a:off x="2501104" y="2710924"/>
            <a:ext cx="350431" cy="339887"/>
            <a:chOff x="3270675" y="841800"/>
            <a:chExt cx="497700" cy="482725"/>
          </a:xfrm>
        </p:grpSpPr>
        <p:sp>
          <p:nvSpPr>
            <p:cNvPr id="6480" name="Google Shape;6480;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3" name="Google Shape;6483;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4" name="Google Shape;6484;p72"/>
          <p:cNvGrpSpPr/>
          <p:nvPr/>
        </p:nvGrpSpPr>
        <p:grpSpPr>
          <a:xfrm>
            <a:off x="3337249" y="2731783"/>
            <a:ext cx="339253" cy="298169"/>
            <a:chOff x="4467200" y="877100"/>
            <a:chExt cx="481825" cy="423475"/>
          </a:xfrm>
        </p:grpSpPr>
        <p:sp>
          <p:nvSpPr>
            <p:cNvPr id="6485" name="Google Shape;6485;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72"/>
          <p:cNvGrpSpPr/>
          <p:nvPr/>
        </p:nvGrpSpPr>
        <p:grpSpPr>
          <a:xfrm>
            <a:off x="3752140" y="2711232"/>
            <a:ext cx="354778" cy="339271"/>
            <a:chOff x="5045500" y="842250"/>
            <a:chExt cx="503875" cy="481850"/>
          </a:xfrm>
        </p:grpSpPr>
        <p:sp>
          <p:nvSpPr>
            <p:cNvPr id="6490" name="Google Shape;6490;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72"/>
          <p:cNvGrpSpPr/>
          <p:nvPr/>
        </p:nvGrpSpPr>
        <p:grpSpPr>
          <a:xfrm>
            <a:off x="4174987" y="2737451"/>
            <a:ext cx="336965" cy="286833"/>
            <a:chOff x="5645200" y="879425"/>
            <a:chExt cx="478575" cy="407375"/>
          </a:xfrm>
        </p:grpSpPr>
        <p:sp>
          <p:nvSpPr>
            <p:cNvPr id="6493" name="Google Shape;6493;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9" name="Google Shape;6499;p72"/>
          <p:cNvGrpSpPr/>
          <p:nvPr/>
        </p:nvGrpSpPr>
        <p:grpSpPr>
          <a:xfrm>
            <a:off x="4611062" y="2711241"/>
            <a:ext cx="298186" cy="339253"/>
            <a:chOff x="6264525" y="842250"/>
            <a:chExt cx="423500" cy="481825"/>
          </a:xfrm>
        </p:grpSpPr>
        <p:sp>
          <p:nvSpPr>
            <p:cNvPr id="6500" name="Google Shape;6500;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7" name="Google Shape;6507;p72"/>
          <p:cNvGrpSpPr/>
          <p:nvPr/>
        </p:nvGrpSpPr>
        <p:grpSpPr>
          <a:xfrm>
            <a:off x="829350" y="3125895"/>
            <a:ext cx="339253" cy="339253"/>
            <a:chOff x="900750" y="1436075"/>
            <a:chExt cx="481825" cy="481825"/>
          </a:xfrm>
        </p:grpSpPr>
        <p:sp>
          <p:nvSpPr>
            <p:cNvPr id="6508" name="Google Shape;6508;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2" name="Google Shape;6512;p72"/>
          <p:cNvGrpSpPr/>
          <p:nvPr/>
        </p:nvGrpSpPr>
        <p:grpSpPr>
          <a:xfrm>
            <a:off x="1247198" y="3186183"/>
            <a:ext cx="339253" cy="218676"/>
            <a:chOff x="1492675" y="1520750"/>
            <a:chExt cx="481825" cy="310575"/>
          </a:xfrm>
        </p:grpSpPr>
        <p:sp>
          <p:nvSpPr>
            <p:cNvPr id="6513" name="Google Shape;6513;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5" name="Google Shape;6515;p72"/>
          <p:cNvGrpSpPr/>
          <p:nvPr/>
        </p:nvGrpSpPr>
        <p:grpSpPr>
          <a:xfrm>
            <a:off x="1654995" y="3125877"/>
            <a:ext cx="352332" cy="339288"/>
            <a:chOff x="2071000" y="1435025"/>
            <a:chExt cx="500400" cy="481875"/>
          </a:xfrm>
        </p:grpSpPr>
        <p:sp>
          <p:nvSpPr>
            <p:cNvPr id="6516" name="Google Shape;6516;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9" name="Google Shape;6519;p72"/>
          <p:cNvGrpSpPr/>
          <p:nvPr/>
        </p:nvGrpSpPr>
        <p:grpSpPr>
          <a:xfrm>
            <a:off x="2083159" y="3146709"/>
            <a:ext cx="351874" cy="297623"/>
            <a:chOff x="2678350" y="1464650"/>
            <a:chExt cx="499750" cy="422700"/>
          </a:xfrm>
        </p:grpSpPr>
        <p:sp>
          <p:nvSpPr>
            <p:cNvPr id="6520" name="Google Shape;6520;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72"/>
          <p:cNvGrpSpPr/>
          <p:nvPr/>
        </p:nvGrpSpPr>
        <p:grpSpPr>
          <a:xfrm>
            <a:off x="2506692" y="3125895"/>
            <a:ext cx="339253" cy="339253"/>
            <a:chOff x="3271200" y="1435075"/>
            <a:chExt cx="481825" cy="481825"/>
          </a:xfrm>
        </p:grpSpPr>
        <p:sp>
          <p:nvSpPr>
            <p:cNvPr id="6524" name="Google Shape;6524;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72"/>
          <p:cNvGrpSpPr/>
          <p:nvPr/>
        </p:nvGrpSpPr>
        <p:grpSpPr>
          <a:xfrm>
            <a:off x="2917165" y="3125877"/>
            <a:ext cx="343442" cy="339288"/>
            <a:chOff x="3858100" y="1435075"/>
            <a:chExt cx="487775" cy="481875"/>
          </a:xfrm>
        </p:grpSpPr>
        <p:sp>
          <p:nvSpPr>
            <p:cNvPr id="6527" name="Google Shape;6527;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2" name="Google Shape;6532;p72"/>
          <p:cNvGrpSpPr/>
          <p:nvPr/>
        </p:nvGrpSpPr>
        <p:grpSpPr>
          <a:xfrm>
            <a:off x="3337249" y="3125895"/>
            <a:ext cx="339253" cy="339253"/>
            <a:chOff x="4456875" y="1435075"/>
            <a:chExt cx="481825" cy="481825"/>
          </a:xfrm>
        </p:grpSpPr>
        <p:sp>
          <p:nvSpPr>
            <p:cNvPr id="6533" name="Google Shape;6533;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2" name="Google Shape;6552;p72"/>
          <p:cNvGrpSpPr/>
          <p:nvPr/>
        </p:nvGrpSpPr>
        <p:grpSpPr>
          <a:xfrm>
            <a:off x="3758239" y="3125886"/>
            <a:ext cx="342580" cy="339271"/>
            <a:chOff x="5049725" y="1435050"/>
            <a:chExt cx="486550" cy="481850"/>
          </a:xfrm>
        </p:grpSpPr>
        <p:sp>
          <p:nvSpPr>
            <p:cNvPr id="6553" name="Google Shape;6553;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7" name="Google Shape;6557;p72"/>
          <p:cNvGrpSpPr/>
          <p:nvPr/>
        </p:nvGrpSpPr>
        <p:grpSpPr>
          <a:xfrm>
            <a:off x="4173790" y="3125895"/>
            <a:ext cx="339359" cy="339253"/>
            <a:chOff x="5642475" y="1435075"/>
            <a:chExt cx="481975" cy="481825"/>
          </a:xfrm>
        </p:grpSpPr>
        <p:sp>
          <p:nvSpPr>
            <p:cNvPr id="6558" name="Google Shape;6558;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72"/>
          <p:cNvGrpSpPr/>
          <p:nvPr/>
        </p:nvGrpSpPr>
        <p:grpSpPr>
          <a:xfrm>
            <a:off x="4588276" y="3125886"/>
            <a:ext cx="343759" cy="339271"/>
            <a:chOff x="6232000" y="1435050"/>
            <a:chExt cx="488225" cy="481850"/>
          </a:xfrm>
        </p:grpSpPr>
        <p:sp>
          <p:nvSpPr>
            <p:cNvPr id="6562" name="Google Shape;6562;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7" name="Google Shape;6567;p72"/>
          <p:cNvGrpSpPr/>
          <p:nvPr/>
        </p:nvGrpSpPr>
        <p:grpSpPr>
          <a:xfrm>
            <a:off x="849012" y="3539545"/>
            <a:ext cx="299929" cy="337792"/>
            <a:chOff x="924450" y="2028975"/>
            <a:chExt cx="425975" cy="479750"/>
          </a:xfrm>
        </p:grpSpPr>
        <p:sp>
          <p:nvSpPr>
            <p:cNvPr id="6568" name="Google Shape;6568;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1" name="Google Shape;6571;p72"/>
          <p:cNvGrpSpPr/>
          <p:nvPr/>
        </p:nvGrpSpPr>
        <p:grpSpPr>
          <a:xfrm>
            <a:off x="1661509" y="3559347"/>
            <a:ext cx="339306" cy="298186"/>
            <a:chOff x="2085450" y="2057100"/>
            <a:chExt cx="481900" cy="423500"/>
          </a:xfrm>
        </p:grpSpPr>
        <p:sp>
          <p:nvSpPr>
            <p:cNvPr id="6572" name="Google Shape;6572;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5" name="Google Shape;6575;p72"/>
          <p:cNvGrpSpPr/>
          <p:nvPr/>
        </p:nvGrpSpPr>
        <p:grpSpPr>
          <a:xfrm>
            <a:off x="2089442" y="3582592"/>
            <a:ext cx="339306" cy="251698"/>
            <a:chOff x="2678275" y="2090100"/>
            <a:chExt cx="481900" cy="357475"/>
          </a:xfrm>
        </p:grpSpPr>
        <p:sp>
          <p:nvSpPr>
            <p:cNvPr id="6576" name="Google Shape;6576;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72"/>
          <p:cNvGrpSpPr/>
          <p:nvPr/>
        </p:nvGrpSpPr>
        <p:grpSpPr>
          <a:xfrm>
            <a:off x="2566646" y="3594790"/>
            <a:ext cx="219345" cy="227301"/>
            <a:chOff x="3357325" y="2093500"/>
            <a:chExt cx="311525" cy="322825"/>
          </a:xfrm>
        </p:grpSpPr>
        <p:sp>
          <p:nvSpPr>
            <p:cNvPr id="6582" name="Google Shape;6582;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85" name="Google Shape;6585;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86" name="Google Shape;6586;p72"/>
          <p:cNvGrpSpPr/>
          <p:nvPr/>
        </p:nvGrpSpPr>
        <p:grpSpPr>
          <a:xfrm>
            <a:off x="3360836" y="3538814"/>
            <a:ext cx="292078" cy="339253"/>
            <a:chOff x="4492800" y="2027925"/>
            <a:chExt cx="414825" cy="481825"/>
          </a:xfrm>
        </p:grpSpPr>
        <p:sp>
          <p:nvSpPr>
            <p:cNvPr id="6587" name="Google Shape;6587;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72"/>
          <p:cNvGrpSpPr/>
          <p:nvPr/>
        </p:nvGrpSpPr>
        <p:grpSpPr>
          <a:xfrm>
            <a:off x="3759928" y="3538805"/>
            <a:ext cx="339200" cy="339271"/>
            <a:chOff x="5049725" y="2027900"/>
            <a:chExt cx="481750" cy="481850"/>
          </a:xfrm>
        </p:grpSpPr>
        <p:sp>
          <p:nvSpPr>
            <p:cNvPr id="6590" name="Google Shape;6590;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8" name="Google Shape;6598;p72"/>
          <p:cNvGrpSpPr/>
          <p:nvPr/>
        </p:nvGrpSpPr>
        <p:grpSpPr>
          <a:xfrm>
            <a:off x="4233524" y="3538893"/>
            <a:ext cx="219890" cy="339095"/>
            <a:chOff x="5726350" y="2028150"/>
            <a:chExt cx="312300" cy="481600"/>
          </a:xfrm>
        </p:grpSpPr>
        <p:sp>
          <p:nvSpPr>
            <p:cNvPr id="6599" name="Google Shape;6599;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2" name="Google Shape;6602;p72"/>
          <p:cNvGrpSpPr/>
          <p:nvPr/>
        </p:nvGrpSpPr>
        <p:grpSpPr>
          <a:xfrm>
            <a:off x="4593715" y="3542000"/>
            <a:ext cx="332881" cy="332881"/>
            <a:chOff x="6239925" y="2032450"/>
            <a:chExt cx="472775" cy="472775"/>
          </a:xfrm>
        </p:grpSpPr>
        <p:sp>
          <p:nvSpPr>
            <p:cNvPr id="6603" name="Google Shape;6603;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5" name="Google Shape;6605;p72"/>
          <p:cNvGrpSpPr/>
          <p:nvPr/>
        </p:nvGrpSpPr>
        <p:grpSpPr>
          <a:xfrm>
            <a:off x="5042807" y="2364092"/>
            <a:ext cx="334641" cy="185425"/>
            <a:chOff x="903075" y="2730000"/>
            <a:chExt cx="475275" cy="263350"/>
          </a:xfrm>
        </p:grpSpPr>
        <p:sp>
          <p:nvSpPr>
            <p:cNvPr id="6606" name="Google Shape;6606;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9" name="Google Shape;6609;p72"/>
          <p:cNvGrpSpPr/>
          <p:nvPr/>
        </p:nvGrpSpPr>
        <p:grpSpPr>
          <a:xfrm>
            <a:off x="1247198" y="3538814"/>
            <a:ext cx="339253" cy="339253"/>
            <a:chOff x="1492675" y="2027925"/>
            <a:chExt cx="481825" cy="481825"/>
          </a:xfrm>
        </p:grpSpPr>
        <p:sp>
          <p:nvSpPr>
            <p:cNvPr id="6610" name="Google Shape;6610;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72"/>
          <p:cNvGrpSpPr/>
          <p:nvPr/>
        </p:nvGrpSpPr>
        <p:grpSpPr>
          <a:xfrm>
            <a:off x="5473575" y="2287178"/>
            <a:ext cx="339253" cy="339253"/>
            <a:chOff x="1492675" y="2620775"/>
            <a:chExt cx="481825" cy="481825"/>
          </a:xfrm>
        </p:grpSpPr>
        <p:sp>
          <p:nvSpPr>
            <p:cNvPr id="6616" name="Google Shape;6616;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8" name="Google Shape;6618;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9" name="Google Shape;6619;p72"/>
          <p:cNvGrpSpPr/>
          <p:nvPr/>
        </p:nvGrpSpPr>
        <p:grpSpPr>
          <a:xfrm>
            <a:off x="6297328" y="2303161"/>
            <a:ext cx="333585" cy="307287"/>
            <a:chOff x="2682350" y="2643425"/>
            <a:chExt cx="473775" cy="436425"/>
          </a:xfrm>
        </p:grpSpPr>
        <p:sp>
          <p:nvSpPr>
            <p:cNvPr id="6620" name="Google Shape;6620;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72"/>
          <p:cNvGrpSpPr/>
          <p:nvPr/>
        </p:nvGrpSpPr>
        <p:grpSpPr>
          <a:xfrm>
            <a:off x="6762818" y="2287178"/>
            <a:ext cx="238531" cy="339253"/>
            <a:chOff x="3342725" y="2620775"/>
            <a:chExt cx="338775" cy="481825"/>
          </a:xfrm>
        </p:grpSpPr>
        <p:sp>
          <p:nvSpPr>
            <p:cNvPr id="6628" name="Google Shape;6628;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1" name="Google Shape;6631;p72"/>
          <p:cNvGrpSpPr/>
          <p:nvPr/>
        </p:nvGrpSpPr>
        <p:grpSpPr>
          <a:xfrm>
            <a:off x="7156568" y="2287178"/>
            <a:ext cx="278296" cy="339253"/>
            <a:chOff x="3907325" y="2620775"/>
            <a:chExt cx="395250" cy="481825"/>
          </a:xfrm>
        </p:grpSpPr>
        <p:sp>
          <p:nvSpPr>
            <p:cNvPr id="6632" name="Google Shape;6632;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72"/>
          <p:cNvGrpSpPr/>
          <p:nvPr/>
        </p:nvGrpSpPr>
        <p:grpSpPr>
          <a:xfrm>
            <a:off x="7549755" y="2297783"/>
            <a:ext cx="339253" cy="318042"/>
            <a:chOff x="4456875" y="2635825"/>
            <a:chExt cx="481825" cy="451700"/>
          </a:xfrm>
        </p:grpSpPr>
        <p:sp>
          <p:nvSpPr>
            <p:cNvPr id="6637" name="Google Shape;6637;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3" name="Google Shape;6643;p72"/>
          <p:cNvGrpSpPr/>
          <p:nvPr/>
        </p:nvGrpSpPr>
        <p:grpSpPr>
          <a:xfrm>
            <a:off x="7974679" y="2297783"/>
            <a:ext cx="339253" cy="318042"/>
            <a:chOff x="5049725" y="2635825"/>
            <a:chExt cx="481825" cy="451700"/>
          </a:xfrm>
        </p:grpSpPr>
        <p:sp>
          <p:nvSpPr>
            <p:cNvPr id="6644" name="Google Shape;6644;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72"/>
          <p:cNvGrpSpPr/>
          <p:nvPr/>
        </p:nvGrpSpPr>
        <p:grpSpPr>
          <a:xfrm>
            <a:off x="2375386" y="3952243"/>
            <a:ext cx="338566" cy="338373"/>
            <a:chOff x="5643000" y="2621375"/>
            <a:chExt cx="480850" cy="480575"/>
          </a:xfrm>
        </p:grpSpPr>
        <p:sp>
          <p:nvSpPr>
            <p:cNvPr id="6648" name="Google Shape;6648;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5" name="Google Shape;6655;p72"/>
          <p:cNvGrpSpPr/>
          <p:nvPr/>
        </p:nvGrpSpPr>
        <p:grpSpPr>
          <a:xfrm>
            <a:off x="4192782" y="3951803"/>
            <a:ext cx="339359" cy="339253"/>
            <a:chOff x="6235250" y="2620775"/>
            <a:chExt cx="481975" cy="481825"/>
          </a:xfrm>
        </p:grpSpPr>
        <p:sp>
          <p:nvSpPr>
            <p:cNvPr id="6656" name="Google Shape;6656;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1" name="Google Shape;6661;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2" name="Google Shape;6662;p72"/>
          <p:cNvGrpSpPr/>
          <p:nvPr/>
        </p:nvGrpSpPr>
        <p:grpSpPr>
          <a:xfrm>
            <a:off x="5472652" y="2711317"/>
            <a:ext cx="341101" cy="339253"/>
            <a:chOff x="1535000" y="3223325"/>
            <a:chExt cx="484450" cy="481825"/>
          </a:xfrm>
        </p:grpSpPr>
        <p:sp>
          <p:nvSpPr>
            <p:cNvPr id="6663" name="Google Shape;6663;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6" name="Google Shape;6666;p72"/>
          <p:cNvGrpSpPr/>
          <p:nvPr/>
        </p:nvGrpSpPr>
        <p:grpSpPr>
          <a:xfrm>
            <a:off x="5880219" y="2746618"/>
            <a:ext cx="339253" cy="268649"/>
            <a:chOff x="2085525" y="3263750"/>
            <a:chExt cx="481825" cy="381550"/>
          </a:xfrm>
        </p:grpSpPr>
        <p:sp>
          <p:nvSpPr>
            <p:cNvPr id="6667" name="Google Shape;6667;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9" name="Google Shape;6669;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0" name="Google Shape;6670;p72"/>
          <p:cNvGrpSpPr/>
          <p:nvPr/>
        </p:nvGrpSpPr>
        <p:grpSpPr>
          <a:xfrm>
            <a:off x="6711982" y="2711308"/>
            <a:ext cx="340204" cy="339271"/>
            <a:chOff x="3270450" y="3213625"/>
            <a:chExt cx="483175" cy="481850"/>
          </a:xfrm>
        </p:grpSpPr>
        <p:sp>
          <p:nvSpPr>
            <p:cNvPr id="6671" name="Google Shape;6671;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3" name="Google Shape;6673;p72"/>
          <p:cNvGrpSpPr/>
          <p:nvPr/>
        </p:nvGrpSpPr>
        <p:grpSpPr>
          <a:xfrm>
            <a:off x="7211250" y="2711317"/>
            <a:ext cx="168931" cy="339253"/>
            <a:chOff x="3984950" y="3213600"/>
            <a:chExt cx="239925" cy="481825"/>
          </a:xfrm>
        </p:grpSpPr>
        <p:sp>
          <p:nvSpPr>
            <p:cNvPr id="6674" name="Google Shape;6674;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6" name="Google Shape;6676;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8" name="Google Shape;6678;p72"/>
          <p:cNvGrpSpPr/>
          <p:nvPr/>
        </p:nvGrpSpPr>
        <p:grpSpPr>
          <a:xfrm>
            <a:off x="1874281" y="3981487"/>
            <a:ext cx="355218" cy="279880"/>
            <a:chOff x="5629975" y="3255775"/>
            <a:chExt cx="504500" cy="397500"/>
          </a:xfrm>
        </p:grpSpPr>
        <p:sp>
          <p:nvSpPr>
            <p:cNvPr id="6679" name="Google Shape;6679;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4" name="Google Shape;6684;p72"/>
          <p:cNvGrpSpPr/>
          <p:nvPr/>
        </p:nvGrpSpPr>
        <p:grpSpPr>
          <a:xfrm>
            <a:off x="3755839" y="3981593"/>
            <a:ext cx="340256" cy="279669"/>
            <a:chOff x="6234950" y="3255925"/>
            <a:chExt cx="483250" cy="397200"/>
          </a:xfrm>
        </p:grpSpPr>
        <p:sp>
          <p:nvSpPr>
            <p:cNvPr id="6685" name="Google Shape;6685;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1" name="Google Shape;6691;p72"/>
          <p:cNvGrpSpPr/>
          <p:nvPr/>
        </p:nvGrpSpPr>
        <p:grpSpPr>
          <a:xfrm>
            <a:off x="5051107" y="3125970"/>
            <a:ext cx="318042" cy="339253"/>
            <a:chOff x="914900" y="3806450"/>
            <a:chExt cx="451700" cy="481825"/>
          </a:xfrm>
        </p:grpSpPr>
        <p:sp>
          <p:nvSpPr>
            <p:cNvPr id="6692" name="Google Shape;6692;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7" name="Google Shape;6697;p72"/>
          <p:cNvGrpSpPr/>
          <p:nvPr/>
        </p:nvGrpSpPr>
        <p:grpSpPr>
          <a:xfrm>
            <a:off x="5470028" y="3125785"/>
            <a:ext cx="346347" cy="339623"/>
            <a:chOff x="1490050" y="3805975"/>
            <a:chExt cx="491900" cy="482350"/>
          </a:xfrm>
        </p:grpSpPr>
        <p:sp>
          <p:nvSpPr>
            <p:cNvPr id="6698" name="Google Shape;6698;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2" name="Google Shape;6702;p72"/>
          <p:cNvGrpSpPr/>
          <p:nvPr/>
        </p:nvGrpSpPr>
        <p:grpSpPr>
          <a:xfrm>
            <a:off x="5893896" y="3125970"/>
            <a:ext cx="311899" cy="339253"/>
            <a:chOff x="2104275" y="3806450"/>
            <a:chExt cx="442975" cy="481825"/>
          </a:xfrm>
        </p:grpSpPr>
        <p:sp>
          <p:nvSpPr>
            <p:cNvPr id="6703" name="Google Shape;6703;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72"/>
          <p:cNvGrpSpPr/>
          <p:nvPr/>
        </p:nvGrpSpPr>
        <p:grpSpPr>
          <a:xfrm>
            <a:off x="6317413" y="3125970"/>
            <a:ext cx="293416" cy="339253"/>
            <a:chOff x="2710875" y="3806450"/>
            <a:chExt cx="416725" cy="481825"/>
          </a:xfrm>
        </p:grpSpPr>
        <p:sp>
          <p:nvSpPr>
            <p:cNvPr id="6706" name="Google Shape;6706;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8" name="Google Shape;6708;p72"/>
          <p:cNvGrpSpPr/>
          <p:nvPr/>
        </p:nvGrpSpPr>
        <p:grpSpPr>
          <a:xfrm>
            <a:off x="6712457" y="3166412"/>
            <a:ext cx="339253" cy="258369"/>
            <a:chOff x="3271200" y="3863875"/>
            <a:chExt cx="481825" cy="366950"/>
          </a:xfrm>
        </p:grpSpPr>
        <p:sp>
          <p:nvSpPr>
            <p:cNvPr id="6709" name="Google Shape;6709;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72"/>
          <p:cNvGrpSpPr/>
          <p:nvPr/>
        </p:nvGrpSpPr>
        <p:grpSpPr>
          <a:xfrm>
            <a:off x="7147952" y="3126199"/>
            <a:ext cx="295528" cy="338795"/>
            <a:chOff x="3895050" y="3806775"/>
            <a:chExt cx="419725" cy="481175"/>
          </a:xfrm>
        </p:grpSpPr>
        <p:sp>
          <p:nvSpPr>
            <p:cNvPr id="6712" name="Google Shape;6712;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4" name="Google Shape;6714;p72"/>
          <p:cNvGrpSpPr/>
          <p:nvPr/>
        </p:nvGrpSpPr>
        <p:grpSpPr>
          <a:xfrm>
            <a:off x="7551234" y="3125979"/>
            <a:ext cx="336296" cy="339235"/>
            <a:chOff x="4464775" y="3806475"/>
            <a:chExt cx="477625" cy="481800"/>
          </a:xfrm>
        </p:grpSpPr>
        <p:sp>
          <p:nvSpPr>
            <p:cNvPr id="6715" name="Google Shape;6715;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1" name="Google Shape;6721;p72"/>
          <p:cNvGrpSpPr/>
          <p:nvPr/>
        </p:nvGrpSpPr>
        <p:grpSpPr>
          <a:xfrm>
            <a:off x="7974679" y="3125970"/>
            <a:ext cx="339253" cy="339253"/>
            <a:chOff x="5049725" y="3806450"/>
            <a:chExt cx="481825" cy="481825"/>
          </a:xfrm>
        </p:grpSpPr>
        <p:sp>
          <p:nvSpPr>
            <p:cNvPr id="6722" name="Google Shape;6722;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5" name="Google Shape;6725;p72"/>
          <p:cNvGrpSpPr/>
          <p:nvPr/>
        </p:nvGrpSpPr>
        <p:grpSpPr>
          <a:xfrm>
            <a:off x="1461983" y="3951798"/>
            <a:ext cx="339253" cy="339253"/>
            <a:chOff x="5651375" y="3806450"/>
            <a:chExt cx="481825" cy="481825"/>
          </a:xfrm>
        </p:grpSpPr>
        <p:sp>
          <p:nvSpPr>
            <p:cNvPr id="6726" name="Google Shape;6726;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0" name="Google Shape;6730;p72"/>
          <p:cNvGrpSpPr/>
          <p:nvPr/>
        </p:nvGrpSpPr>
        <p:grpSpPr>
          <a:xfrm>
            <a:off x="3360663" y="3953787"/>
            <a:ext cx="298503" cy="335275"/>
            <a:chOff x="6264300" y="3809300"/>
            <a:chExt cx="423950" cy="476175"/>
          </a:xfrm>
        </p:grpSpPr>
        <p:sp>
          <p:nvSpPr>
            <p:cNvPr id="6731" name="Google Shape;6731;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72"/>
          <p:cNvGrpSpPr/>
          <p:nvPr/>
        </p:nvGrpSpPr>
        <p:grpSpPr>
          <a:xfrm>
            <a:off x="5039841" y="3538881"/>
            <a:ext cx="340573" cy="339271"/>
            <a:chOff x="898875" y="4399275"/>
            <a:chExt cx="483700" cy="481850"/>
          </a:xfrm>
        </p:grpSpPr>
        <p:sp>
          <p:nvSpPr>
            <p:cNvPr id="6735" name="Google Shape;6735;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72"/>
          <p:cNvGrpSpPr/>
          <p:nvPr/>
        </p:nvGrpSpPr>
        <p:grpSpPr>
          <a:xfrm>
            <a:off x="5473575" y="3554133"/>
            <a:ext cx="339253" cy="308765"/>
            <a:chOff x="1492675" y="4420975"/>
            <a:chExt cx="481825" cy="438525"/>
          </a:xfrm>
        </p:grpSpPr>
        <p:sp>
          <p:nvSpPr>
            <p:cNvPr id="6744" name="Google Shape;6744;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9" name="Google Shape;6749;p72"/>
          <p:cNvGrpSpPr/>
          <p:nvPr/>
        </p:nvGrpSpPr>
        <p:grpSpPr>
          <a:xfrm>
            <a:off x="5878556" y="3539558"/>
            <a:ext cx="342580" cy="337915"/>
            <a:chOff x="2084100" y="4400250"/>
            <a:chExt cx="486550" cy="479925"/>
          </a:xfrm>
        </p:grpSpPr>
        <p:sp>
          <p:nvSpPr>
            <p:cNvPr id="6750" name="Google Shape;6750;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6" name="Google Shape;6756;p72"/>
          <p:cNvGrpSpPr/>
          <p:nvPr/>
        </p:nvGrpSpPr>
        <p:grpSpPr>
          <a:xfrm>
            <a:off x="6315036" y="3538907"/>
            <a:ext cx="298169" cy="339218"/>
            <a:chOff x="2707950" y="4399325"/>
            <a:chExt cx="423475" cy="481775"/>
          </a:xfrm>
        </p:grpSpPr>
        <p:sp>
          <p:nvSpPr>
            <p:cNvPr id="6757" name="Google Shape;6757;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9" name="Google Shape;6769;p72"/>
          <p:cNvGrpSpPr/>
          <p:nvPr/>
        </p:nvGrpSpPr>
        <p:grpSpPr>
          <a:xfrm>
            <a:off x="6744555" y="3538881"/>
            <a:ext cx="275057" cy="339271"/>
            <a:chOff x="3330525" y="4399275"/>
            <a:chExt cx="390650" cy="481850"/>
          </a:xfrm>
        </p:grpSpPr>
        <p:sp>
          <p:nvSpPr>
            <p:cNvPr id="6770" name="Google Shape;6770;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7" name="Google Shape;6777;p72"/>
          <p:cNvGrpSpPr/>
          <p:nvPr/>
        </p:nvGrpSpPr>
        <p:grpSpPr>
          <a:xfrm>
            <a:off x="7169084" y="3538890"/>
            <a:ext cx="253265" cy="339253"/>
            <a:chOff x="3938800" y="4399275"/>
            <a:chExt cx="359700" cy="481825"/>
          </a:xfrm>
        </p:grpSpPr>
        <p:sp>
          <p:nvSpPr>
            <p:cNvPr id="6778" name="Google Shape;6778;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3" name="Google Shape;6783;p72"/>
          <p:cNvGrpSpPr/>
          <p:nvPr/>
        </p:nvGrpSpPr>
        <p:grpSpPr>
          <a:xfrm>
            <a:off x="7639862" y="3538890"/>
            <a:ext cx="159039" cy="339253"/>
            <a:chOff x="4584850" y="4399275"/>
            <a:chExt cx="225875" cy="481825"/>
          </a:xfrm>
        </p:grpSpPr>
        <p:sp>
          <p:nvSpPr>
            <p:cNvPr id="6784" name="Google Shape;6784;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6" name="Google Shape;6786;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7" name="Google Shape;6787;p72"/>
          <p:cNvGrpSpPr/>
          <p:nvPr/>
        </p:nvGrpSpPr>
        <p:grpSpPr>
          <a:xfrm>
            <a:off x="1049680" y="3951795"/>
            <a:ext cx="339253" cy="339253"/>
            <a:chOff x="5642550" y="4399275"/>
            <a:chExt cx="481825" cy="481825"/>
          </a:xfrm>
        </p:grpSpPr>
        <p:sp>
          <p:nvSpPr>
            <p:cNvPr id="6788" name="Google Shape;6788;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0" name="Google Shape;6790;p72"/>
          <p:cNvGrpSpPr/>
          <p:nvPr/>
        </p:nvGrpSpPr>
        <p:grpSpPr>
          <a:xfrm>
            <a:off x="2859815" y="3963703"/>
            <a:ext cx="363316" cy="315437"/>
            <a:chOff x="6218300" y="4416175"/>
            <a:chExt cx="516000" cy="448000"/>
          </a:xfrm>
        </p:grpSpPr>
        <p:sp>
          <p:nvSpPr>
            <p:cNvPr id="6791" name="Google Shape;6791;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4" name="Google Shape;6794;p72"/>
          <p:cNvGrpSpPr/>
          <p:nvPr/>
        </p:nvGrpSpPr>
        <p:grpSpPr>
          <a:xfrm>
            <a:off x="5918879" y="3951792"/>
            <a:ext cx="339253" cy="339253"/>
            <a:chOff x="899850" y="4992125"/>
            <a:chExt cx="481825" cy="481825"/>
          </a:xfrm>
        </p:grpSpPr>
        <p:sp>
          <p:nvSpPr>
            <p:cNvPr id="6795" name="Google Shape;6795;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8" name="Google Shape;6798;p72"/>
          <p:cNvGrpSpPr/>
          <p:nvPr/>
        </p:nvGrpSpPr>
        <p:grpSpPr>
          <a:xfrm>
            <a:off x="5461708" y="3951792"/>
            <a:ext cx="339253" cy="339253"/>
            <a:chOff x="1492675" y="4992125"/>
            <a:chExt cx="481825" cy="481825"/>
          </a:xfrm>
        </p:grpSpPr>
        <p:sp>
          <p:nvSpPr>
            <p:cNvPr id="6799" name="Google Shape;6799;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72"/>
          <p:cNvGrpSpPr/>
          <p:nvPr/>
        </p:nvGrpSpPr>
        <p:grpSpPr>
          <a:xfrm>
            <a:off x="5004462" y="3951792"/>
            <a:ext cx="339253" cy="339253"/>
            <a:chOff x="2085525" y="4992125"/>
            <a:chExt cx="481825" cy="481825"/>
          </a:xfrm>
        </p:grpSpPr>
        <p:sp>
          <p:nvSpPr>
            <p:cNvPr id="6802" name="Google Shape;6802;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4" name="Google Shape;6804;p72"/>
          <p:cNvGrpSpPr/>
          <p:nvPr/>
        </p:nvGrpSpPr>
        <p:grpSpPr>
          <a:xfrm>
            <a:off x="6833221" y="3951792"/>
            <a:ext cx="339253" cy="339253"/>
            <a:chOff x="2678350" y="4992125"/>
            <a:chExt cx="481825" cy="481825"/>
          </a:xfrm>
        </p:grpSpPr>
        <p:sp>
          <p:nvSpPr>
            <p:cNvPr id="6805" name="Google Shape;6805;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8" name="Google Shape;6808;p72"/>
          <p:cNvGrpSpPr/>
          <p:nvPr/>
        </p:nvGrpSpPr>
        <p:grpSpPr>
          <a:xfrm>
            <a:off x="4628816" y="3951792"/>
            <a:ext cx="339253" cy="339253"/>
            <a:chOff x="3271200" y="4992125"/>
            <a:chExt cx="481825" cy="481825"/>
          </a:xfrm>
        </p:grpSpPr>
        <p:sp>
          <p:nvSpPr>
            <p:cNvPr id="6809" name="Google Shape;6809;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2" name="Google Shape;6812;p72"/>
          <p:cNvGrpSpPr/>
          <p:nvPr/>
        </p:nvGrpSpPr>
        <p:grpSpPr>
          <a:xfrm>
            <a:off x="7290263" y="3952822"/>
            <a:ext cx="339411" cy="337193"/>
            <a:chOff x="3863900" y="4993625"/>
            <a:chExt cx="482050" cy="478900"/>
          </a:xfrm>
        </p:grpSpPr>
        <p:sp>
          <p:nvSpPr>
            <p:cNvPr id="6813" name="Google Shape;6813;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7" name="Google Shape;6817;p72"/>
          <p:cNvGrpSpPr/>
          <p:nvPr/>
        </p:nvGrpSpPr>
        <p:grpSpPr>
          <a:xfrm>
            <a:off x="7747437" y="3952822"/>
            <a:ext cx="339411" cy="337193"/>
            <a:chOff x="4456725" y="4993625"/>
            <a:chExt cx="482050" cy="478900"/>
          </a:xfrm>
        </p:grpSpPr>
        <p:sp>
          <p:nvSpPr>
            <p:cNvPr id="6818" name="Google Shape;6818;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72"/>
          <p:cNvGrpSpPr/>
          <p:nvPr/>
        </p:nvGrpSpPr>
        <p:grpSpPr>
          <a:xfrm>
            <a:off x="6376030" y="3952813"/>
            <a:ext cx="339411" cy="337211"/>
            <a:chOff x="5049575" y="4993600"/>
            <a:chExt cx="482050" cy="478925"/>
          </a:xfrm>
        </p:grpSpPr>
        <p:sp>
          <p:nvSpPr>
            <p:cNvPr id="6823" name="Google Shape;6823;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30" name="Shape 6830"/>
        <p:cNvGrpSpPr/>
        <p:nvPr/>
      </p:nvGrpSpPr>
      <p:grpSpPr>
        <a:xfrm>
          <a:off x="0" y="0"/>
          <a:ext cx="0" cy="0"/>
          <a:chOff x="0" y="0"/>
          <a:chExt cx="0" cy="0"/>
        </a:xfrm>
      </p:grpSpPr>
      <p:sp>
        <p:nvSpPr>
          <p:cNvPr id="6831" name="Google Shape;6831;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32" name="Google Shape;6832;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33" name="Google Shape;6833;p73"/>
          <p:cNvGrpSpPr/>
          <p:nvPr/>
        </p:nvGrpSpPr>
        <p:grpSpPr>
          <a:xfrm>
            <a:off x="876361" y="1533504"/>
            <a:ext cx="322099" cy="370529"/>
            <a:chOff x="-42971725" y="3217825"/>
            <a:chExt cx="275675" cy="317125"/>
          </a:xfrm>
        </p:grpSpPr>
        <p:sp>
          <p:nvSpPr>
            <p:cNvPr id="6834" name="Google Shape;6834;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3"/>
          <p:cNvGrpSpPr/>
          <p:nvPr/>
        </p:nvGrpSpPr>
        <p:grpSpPr>
          <a:xfrm>
            <a:off x="848276" y="2002160"/>
            <a:ext cx="378270" cy="337551"/>
            <a:chOff x="-42996150" y="3612600"/>
            <a:chExt cx="323750" cy="288900"/>
          </a:xfrm>
        </p:grpSpPr>
        <p:sp>
          <p:nvSpPr>
            <p:cNvPr id="6838" name="Google Shape;6838;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3"/>
          <p:cNvGrpSpPr/>
          <p:nvPr/>
        </p:nvGrpSpPr>
        <p:grpSpPr>
          <a:xfrm>
            <a:off x="851036" y="2411530"/>
            <a:ext cx="372749" cy="370909"/>
            <a:chOff x="-42994575" y="3950300"/>
            <a:chExt cx="319025" cy="317450"/>
          </a:xfrm>
        </p:grpSpPr>
        <p:sp>
          <p:nvSpPr>
            <p:cNvPr id="6842" name="Google Shape;6842;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73"/>
          <p:cNvGrpSpPr/>
          <p:nvPr/>
        </p:nvGrpSpPr>
        <p:grpSpPr>
          <a:xfrm>
            <a:off x="3004431" y="1558362"/>
            <a:ext cx="371785" cy="370879"/>
            <a:chOff x="-41111350" y="3239100"/>
            <a:chExt cx="318200" cy="317425"/>
          </a:xfrm>
        </p:grpSpPr>
        <p:sp>
          <p:nvSpPr>
            <p:cNvPr id="6846" name="Google Shape;6846;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3"/>
          <p:cNvGrpSpPr/>
          <p:nvPr/>
        </p:nvGrpSpPr>
        <p:grpSpPr>
          <a:xfrm>
            <a:off x="3000751" y="1993894"/>
            <a:ext cx="379146" cy="370967"/>
            <a:chOff x="-41117650" y="3605525"/>
            <a:chExt cx="324500" cy="317500"/>
          </a:xfrm>
        </p:grpSpPr>
        <p:sp>
          <p:nvSpPr>
            <p:cNvPr id="6851" name="Google Shape;6851;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73"/>
          <p:cNvGrpSpPr/>
          <p:nvPr/>
        </p:nvGrpSpPr>
        <p:grpSpPr>
          <a:xfrm>
            <a:off x="1827005" y="2885417"/>
            <a:ext cx="216271" cy="371814"/>
            <a:chOff x="-39205300" y="3220175"/>
            <a:chExt cx="185100" cy="318225"/>
          </a:xfrm>
        </p:grpSpPr>
        <p:sp>
          <p:nvSpPr>
            <p:cNvPr id="6856" name="Google Shape;6856;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3"/>
          <p:cNvGrpSpPr/>
          <p:nvPr/>
        </p:nvGrpSpPr>
        <p:grpSpPr>
          <a:xfrm>
            <a:off x="1792533" y="3345488"/>
            <a:ext cx="300016" cy="369273"/>
            <a:chOff x="-39248625" y="3588600"/>
            <a:chExt cx="256775" cy="316050"/>
          </a:xfrm>
        </p:grpSpPr>
        <p:sp>
          <p:nvSpPr>
            <p:cNvPr id="6859" name="Google Shape;6859;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1" name="Google Shape;6861;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73"/>
          <p:cNvGrpSpPr/>
          <p:nvPr/>
        </p:nvGrpSpPr>
        <p:grpSpPr>
          <a:xfrm>
            <a:off x="1243246" y="1533504"/>
            <a:ext cx="429504" cy="370879"/>
            <a:chOff x="-42651700" y="3217825"/>
            <a:chExt cx="367600" cy="317425"/>
          </a:xfrm>
        </p:grpSpPr>
        <p:sp>
          <p:nvSpPr>
            <p:cNvPr id="6864" name="Google Shape;6864;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3"/>
          <p:cNvGrpSpPr/>
          <p:nvPr/>
        </p:nvGrpSpPr>
        <p:grpSpPr>
          <a:xfrm>
            <a:off x="1278678" y="1973154"/>
            <a:ext cx="358640" cy="363226"/>
            <a:chOff x="-42617300" y="3587775"/>
            <a:chExt cx="306950" cy="310875"/>
          </a:xfrm>
        </p:grpSpPr>
        <p:sp>
          <p:nvSpPr>
            <p:cNvPr id="6869" name="Google Shape;6869;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2" name="Google Shape;6872;p73"/>
          <p:cNvGrpSpPr/>
          <p:nvPr/>
        </p:nvGrpSpPr>
        <p:grpSpPr>
          <a:xfrm>
            <a:off x="3450506" y="1557895"/>
            <a:ext cx="376926" cy="370324"/>
            <a:chOff x="-40748275" y="3238700"/>
            <a:chExt cx="322600" cy="316950"/>
          </a:xfrm>
        </p:grpSpPr>
        <p:sp>
          <p:nvSpPr>
            <p:cNvPr id="6873" name="Google Shape;6873;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3"/>
          <p:cNvGrpSpPr/>
          <p:nvPr/>
        </p:nvGrpSpPr>
        <p:grpSpPr>
          <a:xfrm>
            <a:off x="3453062" y="2025879"/>
            <a:ext cx="371814" cy="338690"/>
            <a:chOff x="-40745125" y="3632900"/>
            <a:chExt cx="318225" cy="289875"/>
          </a:xfrm>
        </p:grpSpPr>
        <p:sp>
          <p:nvSpPr>
            <p:cNvPr id="6880" name="Google Shape;6880;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3"/>
          <p:cNvGrpSpPr/>
          <p:nvPr/>
        </p:nvGrpSpPr>
        <p:grpSpPr>
          <a:xfrm>
            <a:off x="3457209" y="2437089"/>
            <a:ext cx="363518" cy="370178"/>
            <a:chOff x="-40742750" y="3972175"/>
            <a:chExt cx="311125" cy="316825"/>
          </a:xfrm>
        </p:grpSpPr>
        <p:sp>
          <p:nvSpPr>
            <p:cNvPr id="6888" name="Google Shape;6888;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3"/>
          <p:cNvGrpSpPr/>
          <p:nvPr/>
        </p:nvGrpSpPr>
        <p:grpSpPr>
          <a:xfrm>
            <a:off x="2239871" y="2887257"/>
            <a:ext cx="266892" cy="369974"/>
            <a:chOff x="-38860325" y="3221750"/>
            <a:chExt cx="228425" cy="316650"/>
          </a:xfrm>
        </p:grpSpPr>
        <p:sp>
          <p:nvSpPr>
            <p:cNvPr id="6891" name="Google Shape;6891;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3"/>
          <p:cNvGrpSpPr/>
          <p:nvPr/>
        </p:nvGrpSpPr>
        <p:grpSpPr>
          <a:xfrm>
            <a:off x="2190678" y="3349314"/>
            <a:ext cx="380081" cy="367111"/>
            <a:chOff x="-38905225" y="3591875"/>
            <a:chExt cx="325300" cy="314200"/>
          </a:xfrm>
        </p:grpSpPr>
        <p:sp>
          <p:nvSpPr>
            <p:cNvPr id="6896" name="Google Shape;6896;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0" name="Google Shape;6900;p73"/>
          <p:cNvGrpSpPr/>
          <p:nvPr/>
        </p:nvGrpSpPr>
        <p:grpSpPr>
          <a:xfrm>
            <a:off x="3997427" y="3334394"/>
            <a:ext cx="290815" cy="369740"/>
            <a:chOff x="-37370925" y="3579105"/>
            <a:chExt cx="248900" cy="316450"/>
          </a:xfrm>
        </p:grpSpPr>
        <p:sp>
          <p:nvSpPr>
            <p:cNvPr id="6901" name="Google Shape;6901;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73"/>
          <p:cNvGrpSpPr/>
          <p:nvPr/>
        </p:nvGrpSpPr>
        <p:grpSpPr>
          <a:xfrm>
            <a:off x="1690803" y="2412465"/>
            <a:ext cx="371814" cy="369974"/>
            <a:chOff x="-42259725" y="3951100"/>
            <a:chExt cx="318225" cy="316650"/>
          </a:xfrm>
        </p:grpSpPr>
        <p:sp>
          <p:nvSpPr>
            <p:cNvPr id="6906" name="Google Shape;6906;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3"/>
          <p:cNvGrpSpPr/>
          <p:nvPr/>
        </p:nvGrpSpPr>
        <p:grpSpPr>
          <a:xfrm>
            <a:off x="3889164" y="1591486"/>
            <a:ext cx="370879" cy="337755"/>
            <a:chOff x="-40378075" y="3267450"/>
            <a:chExt cx="317425" cy="289075"/>
          </a:xfrm>
        </p:grpSpPr>
        <p:sp>
          <p:nvSpPr>
            <p:cNvPr id="6909" name="Google Shape;6909;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3"/>
          <p:cNvGrpSpPr/>
          <p:nvPr/>
        </p:nvGrpSpPr>
        <p:grpSpPr>
          <a:xfrm>
            <a:off x="3892830" y="1992754"/>
            <a:ext cx="363548" cy="369974"/>
            <a:chOff x="-40372575" y="3604550"/>
            <a:chExt cx="311150" cy="316650"/>
          </a:xfrm>
        </p:grpSpPr>
        <p:sp>
          <p:nvSpPr>
            <p:cNvPr id="6914" name="Google Shape;6914;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73"/>
          <p:cNvGrpSpPr/>
          <p:nvPr/>
        </p:nvGrpSpPr>
        <p:grpSpPr>
          <a:xfrm>
            <a:off x="2616780" y="2885417"/>
            <a:ext cx="399038" cy="372165"/>
            <a:chOff x="-38542250" y="3220175"/>
            <a:chExt cx="341525" cy="318525"/>
          </a:xfrm>
        </p:grpSpPr>
        <p:sp>
          <p:nvSpPr>
            <p:cNvPr id="6919" name="Google Shape;6919;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3"/>
          <p:cNvGrpSpPr/>
          <p:nvPr/>
        </p:nvGrpSpPr>
        <p:grpSpPr>
          <a:xfrm>
            <a:off x="2638712" y="3344787"/>
            <a:ext cx="369974" cy="369068"/>
            <a:chOff x="-38537400" y="3588000"/>
            <a:chExt cx="316650" cy="315875"/>
          </a:xfrm>
        </p:grpSpPr>
        <p:sp>
          <p:nvSpPr>
            <p:cNvPr id="6923" name="Google Shape;6923;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3"/>
          <p:cNvGrpSpPr/>
          <p:nvPr/>
        </p:nvGrpSpPr>
        <p:grpSpPr>
          <a:xfrm>
            <a:off x="2637792" y="3802316"/>
            <a:ext cx="371814" cy="369974"/>
            <a:chOff x="-38538975" y="3954250"/>
            <a:chExt cx="318225" cy="316650"/>
          </a:xfrm>
        </p:grpSpPr>
        <p:sp>
          <p:nvSpPr>
            <p:cNvPr id="6928" name="Google Shape;6928;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73"/>
          <p:cNvGrpSpPr/>
          <p:nvPr/>
        </p:nvGrpSpPr>
        <p:grpSpPr>
          <a:xfrm>
            <a:off x="3955104" y="3797243"/>
            <a:ext cx="375465" cy="371814"/>
            <a:chOff x="-37385100" y="3949908"/>
            <a:chExt cx="321350" cy="318225"/>
          </a:xfrm>
        </p:grpSpPr>
        <p:sp>
          <p:nvSpPr>
            <p:cNvPr id="6931" name="Google Shape;6931;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3"/>
          <p:cNvGrpSpPr/>
          <p:nvPr/>
        </p:nvGrpSpPr>
        <p:grpSpPr>
          <a:xfrm>
            <a:off x="2130763" y="1532803"/>
            <a:ext cx="370909" cy="370675"/>
            <a:chOff x="-41895050" y="3217225"/>
            <a:chExt cx="317450" cy="317250"/>
          </a:xfrm>
        </p:grpSpPr>
        <p:sp>
          <p:nvSpPr>
            <p:cNvPr id="6934" name="Google Shape;6934;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3"/>
          <p:cNvGrpSpPr/>
          <p:nvPr/>
        </p:nvGrpSpPr>
        <p:grpSpPr>
          <a:xfrm>
            <a:off x="2130310" y="1969737"/>
            <a:ext cx="371814" cy="369974"/>
            <a:chOff x="-41893475" y="3584850"/>
            <a:chExt cx="318225" cy="316650"/>
          </a:xfrm>
        </p:grpSpPr>
        <p:sp>
          <p:nvSpPr>
            <p:cNvPr id="6940" name="Google Shape;6940;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6" name="Google Shape;6946;p73"/>
          <p:cNvGrpSpPr/>
          <p:nvPr/>
        </p:nvGrpSpPr>
        <p:grpSpPr>
          <a:xfrm>
            <a:off x="900338" y="3365029"/>
            <a:ext cx="337522" cy="370909"/>
            <a:chOff x="-39998250" y="3605325"/>
            <a:chExt cx="288875" cy="317450"/>
          </a:xfrm>
        </p:grpSpPr>
        <p:sp>
          <p:nvSpPr>
            <p:cNvPr id="6947" name="Google Shape;6947;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3"/>
          <p:cNvGrpSpPr/>
          <p:nvPr/>
        </p:nvGrpSpPr>
        <p:grpSpPr>
          <a:xfrm>
            <a:off x="884112" y="3823493"/>
            <a:ext cx="369974" cy="369945"/>
            <a:chOff x="-40011050" y="3972375"/>
            <a:chExt cx="316650" cy="316625"/>
          </a:xfrm>
        </p:grpSpPr>
        <p:sp>
          <p:nvSpPr>
            <p:cNvPr id="6950" name="Google Shape;6950;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3"/>
          <p:cNvGrpSpPr/>
          <p:nvPr/>
        </p:nvGrpSpPr>
        <p:grpSpPr>
          <a:xfrm>
            <a:off x="3116043" y="2888192"/>
            <a:ext cx="266921" cy="369039"/>
            <a:chOff x="-38129425" y="3222550"/>
            <a:chExt cx="228450" cy="315850"/>
          </a:xfrm>
        </p:grpSpPr>
        <p:sp>
          <p:nvSpPr>
            <p:cNvPr id="6953" name="Google Shape;6953;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3"/>
          <p:cNvGrpSpPr/>
          <p:nvPr/>
        </p:nvGrpSpPr>
        <p:grpSpPr>
          <a:xfrm>
            <a:off x="3071012" y="3344787"/>
            <a:ext cx="371785" cy="369974"/>
            <a:chOff x="-38172725" y="3588000"/>
            <a:chExt cx="318200" cy="316650"/>
          </a:xfrm>
        </p:grpSpPr>
        <p:sp>
          <p:nvSpPr>
            <p:cNvPr id="6956" name="Google Shape;6956;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3"/>
          <p:cNvGrpSpPr/>
          <p:nvPr/>
        </p:nvGrpSpPr>
        <p:grpSpPr>
          <a:xfrm>
            <a:off x="3146914" y="3803222"/>
            <a:ext cx="219981" cy="369974"/>
            <a:chOff x="-38109725" y="3955025"/>
            <a:chExt cx="188275" cy="316650"/>
          </a:xfrm>
        </p:grpSpPr>
        <p:sp>
          <p:nvSpPr>
            <p:cNvPr id="6965" name="Google Shape;6965;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7" name="Google Shape;6967;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8" name="Google Shape;6968;p73"/>
          <p:cNvGrpSpPr/>
          <p:nvPr/>
        </p:nvGrpSpPr>
        <p:grpSpPr>
          <a:xfrm>
            <a:off x="2562313" y="1534643"/>
            <a:ext cx="373654" cy="369068"/>
            <a:chOff x="-41530375" y="3218800"/>
            <a:chExt cx="319800" cy="315875"/>
          </a:xfrm>
        </p:grpSpPr>
        <p:sp>
          <p:nvSpPr>
            <p:cNvPr id="6969" name="Google Shape;6969;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73"/>
          <p:cNvGrpSpPr/>
          <p:nvPr/>
        </p:nvGrpSpPr>
        <p:grpSpPr>
          <a:xfrm>
            <a:off x="2564607" y="2049801"/>
            <a:ext cx="369068" cy="289004"/>
            <a:chOff x="-41526450" y="3653375"/>
            <a:chExt cx="315875" cy="247350"/>
          </a:xfrm>
        </p:grpSpPr>
        <p:sp>
          <p:nvSpPr>
            <p:cNvPr id="6972" name="Google Shape;6972;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73"/>
          <p:cNvGrpSpPr/>
          <p:nvPr/>
        </p:nvGrpSpPr>
        <p:grpSpPr>
          <a:xfrm>
            <a:off x="2565994" y="2412465"/>
            <a:ext cx="366293" cy="369974"/>
            <a:chOff x="-41526450" y="3951100"/>
            <a:chExt cx="313500" cy="316650"/>
          </a:xfrm>
        </p:grpSpPr>
        <p:sp>
          <p:nvSpPr>
            <p:cNvPr id="6975" name="Google Shape;6975;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3"/>
          <p:cNvGrpSpPr/>
          <p:nvPr/>
        </p:nvGrpSpPr>
        <p:grpSpPr>
          <a:xfrm>
            <a:off x="1331249" y="2906594"/>
            <a:ext cx="339595" cy="371814"/>
            <a:chOff x="-39625900" y="3238300"/>
            <a:chExt cx="290650" cy="318225"/>
          </a:xfrm>
        </p:grpSpPr>
        <p:sp>
          <p:nvSpPr>
            <p:cNvPr id="6979" name="Google Shape;6979;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1" name="Google Shape;6981;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2" name="Google Shape;6982;p73"/>
          <p:cNvGrpSpPr/>
          <p:nvPr/>
        </p:nvGrpSpPr>
        <p:grpSpPr>
          <a:xfrm>
            <a:off x="1325300" y="3823055"/>
            <a:ext cx="366293" cy="370441"/>
            <a:chOff x="-39647175" y="3972000"/>
            <a:chExt cx="313500" cy="317050"/>
          </a:xfrm>
        </p:grpSpPr>
        <p:sp>
          <p:nvSpPr>
            <p:cNvPr id="6983" name="Google Shape;6983;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3"/>
          <p:cNvGrpSpPr/>
          <p:nvPr/>
        </p:nvGrpSpPr>
        <p:grpSpPr>
          <a:xfrm>
            <a:off x="3494427" y="2887053"/>
            <a:ext cx="375495" cy="370879"/>
            <a:chOff x="-37808850" y="3221575"/>
            <a:chExt cx="321375" cy="317425"/>
          </a:xfrm>
        </p:grpSpPr>
        <p:sp>
          <p:nvSpPr>
            <p:cNvPr id="6987" name="Google Shape;6987;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73"/>
          <p:cNvGrpSpPr/>
          <p:nvPr/>
        </p:nvGrpSpPr>
        <p:grpSpPr>
          <a:xfrm>
            <a:off x="3503201" y="3409084"/>
            <a:ext cx="372749" cy="241158"/>
            <a:chOff x="-37806500" y="3643030"/>
            <a:chExt cx="319025" cy="206400"/>
          </a:xfrm>
        </p:grpSpPr>
        <p:sp>
          <p:nvSpPr>
            <p:cNvPr id="6990" name="Google Shape;6990;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3"/>
          <p:cNvGrpSpPr/>
          <p:nvPr/>
        </p:nvGrpSpPr>
        <p:grpSpPr>
          <a:xfrm>
            <a:off x="3505508" y="3801381"/>
            <a:ext cx="368134" cy="371814"/>
            <a:chOff x="-37804925" y="3953450"/>
            <a:chExt cx="315075" cy="318225"/>
          </a:xfrm>
        </p:grpSpPr>
        <p:sp>
          <p:nvSpPr>
            <p:cNvPr id="6993" name="Google Shape;6993;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6" name="Google Shape;6996;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7" name="Google Shape;6997;p73"/>
          <p:cNvGrpSpPr/>
          <p:nvPr/>
        </p:nvGrpSpPr>
        <p:grpSpPr>
          <a:xfrm>
            <a:off x="4860977" y="1553988"/>
            <a:ext cx="355663" cy="308725"/>
            <a:chOff x="-28462125" y="3199700"/>
            <a:chExt cx="298550" cy="259150"/>
          </a:xfrm>
        </p:grpSpPr>
        <p:sp>
          <p:nvSpPr>
            <p:cNvPr id="6998" name="Google Shape;6998;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3"/>
          <p:cNvGrpSpPr/>
          <p:nvPr/>
        </p:nvGrpSpPr>
        <p:grpSpPr>
          <a:xfrm>
            <a:off x="4861930" y="1988678"/>
            <a:ext cx="353757" cy="352833"/>
            <a:chOff x="-28461325" y="3545475"/>
            <a:chExt cx="296950" cy="296175"/>
          </a:xfrm>
        </p:grpSpPr>
        <p:sp>
          <p:nvSpPr>
            <p:cNvPr id="7002" name="Google Shape;7002;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3"/>
          <p:cNvGrpSpPr/>
          <p:nvPr/>
        </p:nvGrpSpPr>
        <p:grpSpPr>
          <a:xfrm>
            <a:off x="4858162" y="2438722"/>
            <a:ext cx="361292" cy="352803"/>
            <a:chOff x="-28463700" y="3914875"/>
            <a:chExt cx="303275" cy="296150"/>
          </a:xfrm>
        </p:grpSpPr>
        <p:sp>
          <p:nvSpPr>
            <p:cNvPr id="7009" name="Google Shape;7009;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3"/>
          <p:cNvGrpSpPr/>
          <p:nvPr/>
        </p:nvGrpSpPr>
        <p:grpSpPr>
          <a:xfrm>
            <a:off x="7092947" y="1594805"/>
            <a:ext cx="351880" cy="227092"/>
            <a:chOff x="-26573400" y="3224125"/>
            <a:chExt cx="295375" cy="190625"/>
          </a:xfrm>
        </p:grpSpPr>
        <p:sp>
          <p:nvSpPr>
            <p:cNvPr id="7012" name="Google Shape;7012;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3"/>
          <p:cNvGrpSpPr/>
          <p:nvPr/>
        </p:nvGrpSpPr>
        <p:grpSpPr>
          <a:xfrm>
            <a:off x="7092947" y="1989140"/>
            <a:ext cx="351880" cy="351910"/>
            <a:chOff x="-26573400" y="3546250"/>
            <a:chExt cx="295375" cy="295400"/>
          </a:xfrm>
        </p:grpSpPr>
        <p:sp>
          <p:nvSpPr>
            <p:cNvPr id="7015" name="Google Shape;7015;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73"/>
          <p:cNvGrpSpPr/>
          <p:nvPr/>
        </p:nvGrpSpPr>
        <p:grpSpPr>
          <a:xfrm>
            <a:off x="7081228" y="2439049"/>
            <a:ext cx="375319" cy="352148"/>
            <a:chOff x="-26583625" y="3917025"/>
            <a:chExt cx="315050" cy="295600"/>
          </a:xfrm>
        </p:grpSpPr>
        <p:sp>
          <p:nvSpPr>
            <p:cNvPr id="7021" name="Google Shape;7021;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5" name="Google Shape;7025;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6" name="Google Shape;7026;p73"/>
          <p:cNvGrpSpPr/>
          <p:nvPr/>
        </p:nvGrpSpPr>
        <p:grpSpPr>
          <a:xfrm>
            <a:off x="5779742" y="3398079"/>
            <a:ext cx="289039" cy="352833"/>
            <a:chOff x="-24694925" y="3518700"/>
            <a:chExt cx="242625" cy="296175"/>
          </a:xfrm>
        </p:grpSpPr>
        <p:sp>
          <p:nvSpPr>
            <p:cNvPr id="7027" name="Google Shape;7027;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3"/>
          <p:cNvGrpSpPr/>
          <p:nvPr/>
        </p:nvGrpSpPr>
        <p:grpSpPr>
          <a:xfrm>
            <a:off x="5779280" y="3848107"/>
            <a:ext cx="289962" cy="352833"/>
            <a:chOff x="-24709100" y="3888875"/>
            <a:chExt cx="243400" cy="296175"/>
          </a:xfrm>
        </p:grpSpPr>
        <p:sp>
          <p:nvSpPr>
            <p:cNvPr id="7032" name="Google Shape;7032;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3"/>
          <p:cNvGrpSpPr/>
          <p:nvPr/>
        </p:nvGrpSpPr>
        <p:grpSpPr>
          <a:xfrm>
            <a:off x="7979280" y="2920770"/>
            <a:ext cx="356556" cy="349557"/>
            <a:chOff x="-22863675" y="3131775"/>
            <a:chExt cx="299300" cy="293425"/>
          </a:xfrm>
        </p:grpSpPr>
        <p:sp>
          <p:nvSpPr>
            <p:cNvPr id="7036" name="Google Shape;7036;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3"/>
          <p:cNvGrpSpPr/>
          <p:nvPr/>
        </p:nvGrpSpPr>
        <p:grpSpPr>
          <a:xfrm>
            <a:off x="5322144" y="1531949"/>
            <a:ext cx="310602" cy="352803"/>
            <a:chOff x="-28069875" y="3175300"/>
            <a:chExt cx="260725" cy="296150"/>
          </a:xfrm>
        </p:grpSpPr>
        <p:sp>
          <p:nvSpPr>
            <p:cNvPr id="7040" name="Google Shape;7040;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9" name="Google Shape;7049;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0" name="Google Shape;7050;p73"/>
          <p:cNvGrpSpPr/>
          <p:nvPr/>
        </p:nvGrpSpPr>
        <p:grpSpPr>
          <a:xfrm>
            <a:off x="5363423" y="2439183"/>
            <a:ext cx="228045" cy="351880"/>
            <a:chOff x="-28032075" y="3916450"/>
            <a:chExt cx="191425" cy="295375"/>
          </a:xfrm>
        </p:grpSpPr>
        <p:sp>
          <p:nvSpPr>
            <p:cNvPr id="7051" name="Google Shape;7051;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73"/>
          <p:cNvGrpSpPr/>
          <p:nvPr/>
        </p:nvGrpSpPr>
        <p:grpSpPr>
          <a:xfrm>
            <a:off x="7528769" y="1531934"/>
            <a:ext cx="352833" cy="352833"/>
            <a:chOff x="-26201650" y="3176075"/>
            <a:chExt cx="296175" cy="296175"/>
          </a:xfrm>
        </p:grpSpPr>
        <p:sp>
          <p:nvSpPr>
            <p:cNvPr id="7055" name="Google Shape;7055;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3"/>
          <p:cNvGrpSpPr/>
          <p:nvPr/>
        </p:nvGrpSpPr>
        <p:grpSpPr>
          <a:xfrm>
            <a:off x="7528293" y="1989155"/>
            <a:ext cx="353786" cy="351880"/>
            <a:chOff x="-26204800" y="3547050"/>
            <a:chExt cx="296975" cy="295375"/>
          </a:xfrm>
        </p:grpSpPr>
        <p:sp>
          <p:nvSpPr>
            <p:cNvPr id="7058" name="Google Shape;7058;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0" name="Google Shape;7060;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1" name="Google Shape;7061;p73"/>
          <p:cNvGrpSpPr/>
          <p:nvPr/>
        </p:nvGrpSpPr>
        <p:grpSpPr>
          <a:xfrm>
            <a:off x="6199548" y="2919133"/>
            <a:ext cx="345328" cy="352833"/>
            <a:chOff x="-24353875" y="3147725"/>
            <a:chExt cx="289875" cy="296175"/>
          </a:xfrm>
        </p:grpSpPr>
        <p:sp>
          <p:nvSpPr>
            <p:cNvPr id="7062" name="Google Shape;7062;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3"/>
          <p:cNvGrpSpPr/>
          <p:nvPr/>
        </p:nvGrpSpPr>
        <p:grpSpPr>
          <a:xfrm>
            <a:off x="6207530" y="3398540"/>
            <a:ext cx="329365" cy="351910"/>
            <a:chOff x="-24344425" y="3519475"/>
            <a:chExt cx="276475" cy="295400"/>
          </a:xfrm>
        </p:grpSpPr>
        <p:sp>
          <p:nvSpPr>
            <p:cNvPr id="7065" name="Google Shape;7065;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73"/>
          <p:cNvGrpSpPr/>
          <p:nvPr/>
        </p:nvGrpSpPr>
        <p:grpSpPr>
          <a:xfrm>
            <a:off x="6197210" y="3850460"/>
            <a:ext cx="350004" cy="348128"/>
            <a:chOff x="-24353075" y="3891250"/>
            <a:chExt cx="293800" cy="292225"/>
          </a:xfrm>
        </p:grpSpPr>
        <p:sp>
          <p:nvSpPr>
            <p:cNvPr id="7068" name="Google Shape;7068;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3"/>
          <p:cNvGrpSpPr/>
          <p:nvPr/>
        </p:nvGrpSpPr>
        <p:grpSpPr>
          <a:xfrm>
            <a:off x="7980681" y="3398763"/>
            <a:ext cx="353757" cy="351463"/>
            <a:chOff x="-22845575" y="3504075"/>
            <a:chExt cx="296950" cy="295025"/>
          </a:xfrm>
        </p:grpSpPr>
        <p:sp>
          <p:nvSpPr>
            <p:cNvPr id="7071" name="Google Shape;7071;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73"/>
          <p:cNvGrpSpPr/>
          <p:nvPr/>
        </p:nvGrpSpPr>
        <p:grpSpPr>
          <a:xfrm>
            <a:off x="5773862" y="1532411"/>
            <a:ext cx="299344" cy="351880"/>
            <a:chOff x="-27691025" y="3175300"/>
            <a:chExt cx="251275" cy="295375"/>
          </a:xfrm>
        </p:grpSpPr>
        <p:sp>
          <p:nvSpPr>
            <p:cNvPr id="7074" name="Google Shape;7074;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3"/>
          <p:cNvGrpSpPr/>
          <p:nvPr/>
        </p:nvGrpSpPr>
        <p:grpSpPr>
          <a:xfrm>
            <a:off x="5746179" y="2051087"/>
            <a:ext cx="354710" cy="228015"/>
            <a:chOff x="-27721750" y="3598250"/>
            <a:chExt cx="297750" cy="191400"/>
          </a:xfrm>
        </p:grpSpPr>
        <p:sp>
          <p:nvSpPr>
            <p:cNvPr id="7079" name="Google Shape;7079;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3"/>
          <p:cNvGrpSpPr/>
          <p:nvPr/>
        </p:nvGrpSpPr>
        <p:grpSpPr>
          <a:xfrm>
            <a:off x="5747579" y="2444633"/>
            <a:ext cx="351910" cy="340980"/>
            <a:chOff x="-27719400" y="3925600"/>
            <a:chExt cx="295400" cy="286225"/>
          </a:xfrm>
        </p:grpSpPr>
        <p:sp>
          <p:nvSpPr>
            <p:cNvPr id="7082" name="Google Shape;7082;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73"/>
          <p:cNvGrpSpPr/>
          <p:nvPr/>
        </p:nvGrpSpPr>
        <p:grpSpPr>
          <a:xfrm>
            <a:off x="7968851" y="1531473"/>
            <a:ext cx="353757" cy="353757"/>
            <a:chOff x="-25834600" y="3176875"/>
            <a:chExt cx="296950" cy="296950"/>
          </a:xfrm>
        </p:grpSpPr>
        <p:sp>
          <p:nvSpPr>
            <p:cNvPr id="7085" name="Google Shape;7085;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73"/>
          <p:cNvGrpSpPr/>
          <p:nvPr/>
        </p:nvGrpSpPr>
        <p:grpSpPr>
          <a:xfrm>
            <a:off x="7968851" y="1999474"/>
            <a:ext cx="353757" cy="331241"/>
            <a:chOff x="-25834600" y="3564375"/>
            <a:chExt cx="296950" cy="278050"/>
          </a:xfrm>
        </p:grpSpPr>
        <p:sp>
          <p:nvSpPr>
            <p:cNvPr id="7091" name="Google Shape;7091;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3"/>
          <p:cNvGrpSpPr/>
          <p:nvPr/>
        </p:nvGrpSpPr>
        <p:grpSpPr>
          <a:xfrm>
            <a:off x="7966974" y="2438826"/>
            <a:ext cx="357509" cy="352595"/>
            <a:chOff x="-25834600" y="3915850"/>
            <a:chExt cx="300100" cy="295975"/>
          </a:xfrm>
        </p:grpSpPr>
        <p:sp>
          <p:nvSpPr>
            <p:cNvPr id="7100" name="Google Shape;7100;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73"/>
          <p:cNvGrpSpPr/>
          <p:nvPr/>
        </p:nvGrpSpPr>
        <p:grpSpPr>
          <a:xfrm>
            <a:off x="6702402" y="2920056"/>
            <a:ext cx="228968" cy="350987"/>
            <a:chOff x="-23930925" y="3149300"/>
            <a:chExt cx="192200" cy="294625"/>
          </a:xfrm>
        </p:grpSpPr>
        <p:sp>
          <p:nvSpPr>
            <p:cNvPr id="7104" name="Google Shape;7104;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3"/>
          <p:cNvGrpSpPr/>
          <p:nvPr/>
        </p:nvGrpSpPr>
        <p:grpSpPr>
          <a:xfrm>
            <a:off x="6659232" y="3398540"/>
            <a:ext cx="315307" cy="351910"/>
            <a:chOff x="-23962425" y="3519475"/>
            <a:chExt cx="264675" cy="295400"/>
          </a:xfrm>
        </p:grpSpPr>
        <p:sp>
          <p:nvSpPr>
            <p:cNvPr id="7109" name="Google Shape;7109;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1" name="Google Shape;7111;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2" name="Google Shape;7112;p73"/>
          <p:cNvGrpSpPr/>
          <p:nvPr/>
        </p:nvGrpSpPr>
        <p:grpSpPr>
          <a:xfrm>
            <a:off x="8037908" y="3848584"/>
            <a:ext cx="239302" cy="351880"/>
            <a:chOff x="-22788075" y="3904625"/>
            <a:chExt cx="200875" cy="295375"/>
          </a:xfrm>
        </p:grpSpPr>
        <p:sp>
          <p:nvSpPr>
            <p:cNvPr id="7113" name="Google Shape;7113;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3"/>
          <p:cNvGrpSpPr/>
          <p:nvPr/>
        </p:nvGrpSpPr>
        <p:grpSpPr>
          <a:xfrm>
            <a:off x="6193206" y="1531949"/>
            <a:ext cx="354710" cy="352803"/>
            <a:chOff x="-27351575" y="3175300"/>
            <a:chExt cx="297750" cy="296150"/>
          </a:xfrm>
        </p:grpSpPr>
        <p:sp>
          <p:nvSpPr>
            <p:cNvPr id="7118" name="Google Shape;7118;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73"/>
          <p:cNvGrpSpPr/>
          <p:nvPr/>
        </p:nvGrpSpPr>
        <p:grpSpPr>
          <a:xfrm>
            <a:off x="6235914" y="1988559"/>
            <a:ext cx="269293" cy="353072"/>
            <a:chOff x="-27313750" y="3545275"/>
            <a:chExt cx="226050" cy="296375"/>
          </a:xfrm>
        </p:grpSpPr>
        <p:sp>
          <p:nvSpPr>
            <p:cNvPr id="7123" name="Google Shape;7123;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3"/>
          <p:cNvGrpSpPr/>
          <p:nvPr/>
        </p:nvGrpSpPr>
        <p:grpSpPr>
          <a:xfrm>
            <a:off x="6193206" y="2436830"/>
            <a:ext cx="354710" cy="356586"/>
            <a:chOff x="-27351575" y="3915650"/>
            <a:chExt cx="297750" cy="299325"/>
          </a:xfrm>
        </p:grpSpPr>
        <p:sp>
          <p:nvSpPr>
            <p:cNvPr id="7127" name="Google Shape;7127;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3"/>
          <p:cNvGrpSpPr/>
          <p:nvPr/>
        </p:nvGrpSpPr>
        <p:grpSpPr>
          <a:xfrm>
            <a:off x="4880696" y="2919029"/>
            <a:ext cx="319060" cy="353042"/>
            <a:chOff x="-25445525" y="3175900"/>
            <a:chExt cx="267825" cy="296350"/>
          </a:xfrm>
        </p:grpSpPr>
        <p:sp>
          <p:nvSpPr>
            <p:cNvPr id="7130" name="Google Shape;7130;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3"/>
          <p:cNvGrpSpPr/>
          <p:nvPr/>
        </p:nvGrpSpPr>
        <p:grpSpPr>
          <a:xfrm>
            <a:off x="4862410" y="3409352"/>
            <a:ext cx="355633" cy="330288"/>
            <a:chOff x="-25465200" y="3565175"/>
            <a:chExt cx="298525" cy="277250"/>
          </a:xfrm>
        </p:grpSpPr>
        <p:sp>
          <p:nvSpPr>
            <p:cNvPr id="7134" name="Google Shape;7134;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3"/>
          <p:cNvGrpSpPr/>
          <p:nvPr/>
        </p:nvGrpSpPr>
        <p:grpSpPr>
          <a:xfrm>
            <a:off x="4861948" y="3848882"/>
            <a:ext cx="356556" cy="351285"/>
            <a:chOff x="-25465200" y="3916150"/>
            <a:chExt cx="299300" cy="294875"/>
          </a:xfrm>
        </p:grpSpPr>
        <p:sp>
          <p:nvSpPr>
            <p:cNvPr id="7137" name="Google Shape;7137;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73"/>
          <p:cNvGrpSpPr/>
          <p:nvPr/>
        </p:nvGrpSpPr>
        <p:grpSpPr>
          <a:xfrm>
            <a:off x="7089388" y="2919148"/>
            <a:ext cx="351880" cy="352803"/>
            <a:chOff x="-23615075" y="3148525"/>
            <a:chExt cx="295375" cy="296150"/>
          </a:xfrm>
        </p:grpSpPr>
        <p:sp>
          <p:nvSpPr>
            <p:cNvPr id="7140" name="Google Shape;7140;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4" name="Google Shape;7144;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73"/>
          <p:cNvGrpSpPr/>
          <p:nvPr/>
        </p:nvGrpSpPr>
        <p:grpSpPr>
          <a:xfrm>
            <a:off x="7088911" y="3858427"/>
            <a:ext cx="352833" cy="332194"/>
            <a:chOff x="-23615075" y="3906200"/>
            <a:chExt cx="296175" cy="278850"/>
          </a:xfrm>
        </p:grpSpPr>
        <p:sp>
          <p:nvSpPr>
            <p:cNvPr id="7146" name="Google Shape;7146;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73"/>
          <p:cNvGrpSpPr/>
          <p:nvPr/>
        </p:nvGrpSpPr>
        <p:grpSpPr>
          <a:xfrm>
            <a:off x="6637880" y="1532068"/>
            <a:ext cx="353757" cy="352565"/>
            <a:chOff x="-26980600" y="3175500"/>
            <a:chExt cx="296950" cy="295950"/>
          </a:xfrm>
        </p:grpSpPr>
        <p:sp>
          <p:nvSpPr>
            <p:cNvPr id="7151" name="Google Shape;7151;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4" name="Google Shape;7154;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5" name="Google Shape;7155;p73"/>
          <p:cNvGrpSpPr/>
          <p:nvPr/>
        </p:nvGrpSpPr>
        <p:grpSpPr>
          <a:xfrm>
            <a:off x="6638357" y="2470604"/>
            <a:ext cx="352803" cy="289039"/>
            <a:chOff x="-26981375" y="3951875"/>
            <a:chExt cx="296150" cy="242625"/>
          </a:xfrm>
        </p:grpSpPr>
        <p:sp>
          <p:nvSpPr>
            <p:cNvPr id="7156" name="Google Shape;7156;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3"/>
          <p:cNvGrpSpPr/>
          <p:nvPr/>
        </p:nvGrpSpPr>
        <p:grpSpPr>
          <a:xfrm>
            <a:off x="5303399" y="2918195"/>
            <a:ext cx="351910" cy="354710"/>
            <a:chOff x="-25094250" y="3176075"/>
            <a:chExt cx="295400" cy="297750"/>
          </a:xfrm>
        </p:grpSpPr>
        <p:sp>
          <p:nvSpPr>
            <p:cNvPr id="7160" name="Google Shape;7160;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73"/>
          <p:cNvGrpSpPr/>
          <p:nvPr/>
        </p:nvGrpSpPr>
        <p:grpSpPr>
          <a:xfrm>
            <a:off x="5303399" y="3398556"/>
            <a:ext cx="351910" cy="351880"/>
            <a:chOff x="-25094250" y="3547050"/>
            <a:chExt cx="295400" cy="295375"/>
          </a:xfrm>
        </p:grpSpPr>
        <p:sp>
          <p:nvSpPr>
            <p:cNvPr id="7164" name="Google Shape;7164;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9" name="Google Shape;7169;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0" name="Google Shape;7170;p73"/>
          <p:cNvGrpSpPr/>
          <p:nvPr/>
        </p:nvGrpSpPr>
        <p:grpSpPr>
          <a:xfrm>
            <a:off x="7535476" y="2919148"/>
            <a:ext cx="352803" cy="352803"/>
            <a:chOff x="-23245675" y="3148525"/>
            <a:chExt cx="296150" cy="296150"/>
          </a:xfrm>
        </p:grpSpPr>
        <p:sp>
          <p:nvSpPr>
            <p:cNvPr id="7171" name="Google Shape;7171;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4" name="Google Shape;7174;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5" name="Google Shape;7175;p73"/>
          <p:cNvGrpSpPr/>
          <p:nvPr/>
        </p:nvGrpSpPr>
        <p:grpSpPr>
          <a:xfrm>
            <a:off x="7535938" y="3848122"/>
            <a:ext cx="351880" cy="352803"/>
            <a:chOff x="-23244900" y="3888100"/>
            <a:chExt cx="295375" cy="296150"/>
          </a:xfrm>
        </p:grpSpPr>
        <p:sp>
          <p:nvSpPr>
            <p:cNvPr id="7176" name="Google Shape;7176;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191" name="Shape 7191"/>
        <p:cNvGrpSpPr/>
        <p:nvPr/>
      </p:nvGrpSpPr>
      <p:grpSpPr>
        <a:xfrm>
          <a:off x="0" y="0"/>
          <a:ext cx="0" cy="0"/>
          <a:chOff x="0" y="0"/>
          <a:chExt cx="0" cy="0"/>
        </a:xfrm>
      </p:grpSpPr>
      <p:sp>
        <p:nvSpPr>
          <p:cNvPr id="7192" name="Google Shape;7192;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93" name="Google Shape;7193;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94" name="Google Shape;7194;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5" name="Google Shape;7195;p74"/>
          <p:cNvGrpSpPr/>
          <p:nvPr/>
        </p:nvGrpSpPr>
        <p:grpSpPr>
          <a:xfrm>
            <a:off x="850004" y="1975418"/>
            <a:ext cx="367261" cy="367261"/>
            <a:chOff x="-65145700" y="3727425"/>
            <a:chExt cx="317425" cy="317425"/>
          </a:xfrm>
        </p:grpSpPr>
        <p:sp>
          <p:nvSpPr>
            <p:cNvPr id="7196" name="Google Shape;7196;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4"/>
          <p:cNvGrpSpPr/>
          <p:nvPr/>
        </p:nvGrpSpPr>
        <p:grpSpPr>
          <a:xfrm>
            <a:off x="853201" y="2404333"/>
            <a:ext cx="360868" cy="367261"/>
            <a:chOff x="-65144125" y="4094450"/>
            <a:chExt cx="311900" cy="317425"/>
          </a:xfrm>
        </p:grpSpPr>
        <p:sp>
          <p:nvSpPr>
            <p:cNvPr id="7199" name="Google Shape;7199;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2" name="Google Shape;7202;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3" name="Google Shape;7203;p74"/>
          <p:cNvGrpSpPr/>
          <p:nvPr/>
        </p:nvGrpSpPr>
        <p:grpSpPr>
          <a:xfrm>
            <a:off x="3056770" y="1975028"/>
            <a:ext cx="370645" cy="368042"/>
            <a:chOff x="-63250675" y="3744075"/>
            <a:chExt cx="320350" cy="318100"/>
          </a:xfrm>
        </p:grpSpPr>
        <p:sp>
          <p:nvSpPr>
            <p:cNvPr id="7204" name="Google Shape;7204;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4"/>
          <p:cNvGrpSpPr/>
          <p:nvPr/>
        </p:nvGrpSpPr>
        <p:grpSpPr>
          <a:xfrm>
            <a:off x="3058462" y="2404333"/>
            <a:ext cx="367261" cy="367261"/>
            <a:chOff x="-63250675" y="4110200"/>
            <a:chExt cx="317425" cy="317425"/>
          </a:xfrm>
        </p:grpSpPr>
        <p:sp>
          <p:nvSpPr>
            <p:cNvPr id="7208" name="Google Shape;7208;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4"/>
          <p:cNvGrpSpPr/>
          <p:nvPr/>
        </p:nvGrpSpPr>
        <p:grpSpPr>
          <a:xfrm>
            <a:off x="1737509" y="2901428"/>
            <a:ext cx="359075" cy="358844"/>
            <a:chOff x="-61351725" y="3372400"/>
            <a:chExt cx="310350" cy="310150"/>
          </a:xfrm>
        </p:grpSpPr>
        <p:sp>
          <p:nvSpPr>
            <p:cNvPr id="7218" name="Google Shape;7218;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4"/>
          <p:cNvGrpSpPr/>
          <p:nvPr/>
        </p:nvGrpSpPr>
        <p:grpSpPr>
          <a:xfrm>
            <a:off x="1733864" y="3364484"/>
            <a:ext cx="366364" cy="333534"/>
            <a:chOff x="-61354875" y="3751050"/>
            <a:chExt cx="316650" cy="288275"/>
          </a:xfrm>
        </p:grpSpPr>
        <p:sp>
          <p:nvSpPr>
            <p:cNvPr id="7222" name="Google Shape;7222;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4"/>
          <p:cNvGrpSpPr/>
          <p:nvPr/>
        </p:nvGrpSpPr>
        <p:grpSpPr>
          <a:xfrm>
            <a:off x="1733864" y="3806124"/>
            <a:ext cx="366364" cy="367290"/>
            <a:chOff x="-61354875" y="4101525"/>
            <a:chExt cx="316650" cy="317450"/>
          </a:xfrm>
        </p:grpSpPr>
        <p:sp>
          <p:nvSpPr>
            <p:cNvPr id="7226" name="Google Shape;7226;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4"/>
          <p:cNvGrpSpPr/>
          <p:nvPr/>
        </p:nvGrpSpPr>
        <p:grpSpPr>
          <a:xfrm>
            <a:off x="3950299" y="2898000"/>
            <a:ext cx="368157" cy="365699"/>
            <a:chOff x="-59470075" y="3308975"/>
            <a:chExt cx="318200" cy="316075"/>
          </a:xfrm>
        </p:grpSpPr>
        <p:sp>
          <p:nvSpPr>
            <p:cNvPr id="7229" name="Google Shape;7229;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4"/>
          <p:cNvGrpSpPr/>
          <p:nvPr/>
        </p:nvGrpSpPr>
        <p:grpSpPr>
          <a:xfrm>
            <a:off x="1295729" y="1533705"/>
            <a:ext cx="367261" cy="364686"/>
            <a:chOff x="-64781025" y="3361050"/>
            <a:chExt cx="317425" cy="315200"/>
          </a:xfrm>
        </p:grpSpPr>
        <p:sp>
          <p:nvSpPr>
            <p:cNvPr id="7239" name="Google Shape;7239;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3" name="Google Shape;7243;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6" name="Google Shape;7246;p74"/>
          <p:cNvGrpSpPr/>
          <p:nvPr/>
        </p:nvGrpSpPr>
        <p:grpSpPr>
          <a:xfrm>
            <a:off x="3500129" y="1975144"/>
            <a:ext cx="382765" cy="367810"/>
            <a:chOff x="-62890750" y="3747425"/>
            <a:chExt cx="330825" cy="317900"/>
          </a:xfrm>
        </p:grpSpPr>
        <p:sp>
          <p:nvSpPr>
            <p:cNvPr id="7247" name="Google Shape;7247;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4"/>
          <p:cNvGrpSpPr/>
          <p:nvPr/>
        </p:nvGrpSpPr>
        <p:grpSpPr>
          <a:xfrm>
            <a:off x="3507881" y="2404781"/>
            <a:ext cx="367261" cy="366364"/>
            <a:chOff x="-62884425" y="4111775"/>
            <a:chExt cx="317425" cy="316650"/>
          </a:xfrm>
        </p:grpSpPr>
        <p:sp>
          <p:nvSpPr>
            <p:cNvPr id="7262" name="Google Shape;7262;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4"/>
          <p:cNvGrpSpPr/>
          <p:nvPr/>
        </p:nvGrpSpPr>
        <p:grpSpPr>
          <a:xfrm>
            <a:off x="2180515" y="2900850"/>
            <a:ext cx="365438" cy="360001"/>
            <a:chOff x="-60991775" y="3376900"/>
            <a:chExt cx="315850" cy="311150"/>
          </a:xfrm>
        </p:grpSpPr>
        <p:sp>
          <p:nvSpPr>
            <p:cNvPr id="7265" name="Google Shape;7265;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4"/>
          <p:cNvGrpSpPr/>
          <p:nvPr/>
        </p:nvGrpSpPr>
        <p:grpSpPr>
          <a:xfrm>
            <a:off x="2180052" y="3351714"/>
            <a:ext cx="366364" cy="359075"/>
            <a:chOff x="-60988625" y="3740800"/>
            <a:chExt cx="316650" cy="310350"/>
          </a:xfrm>
        </p:grpSpPr>
        <p:sp>
          <p:nvSpPr>
            <p:cNvPr id="7269" name="Google Shape;7269;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4"/>
          <p:cNvGrpSpPr/>
          <p:nvPr/>
        </p:nvGrpSpPr>
        <p:grpSpPr>
          <a:xfrm>
            <a:off x="2180052" y="3807165"/>
            <a:ext cx="366364" cy="365207"/>
            <a:chOff x="-60987850" y="4100950"/>
            <a:chExt cx="316650" cy="315650"/>
          </a:xfrm>
        </p:grpSpPr>
        <p:sp>
          <p:nvSpPr>
            <p:cNvPr id="7273" name="Google Shape;7273;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4"/>
          <p:cNvGrpSpPr/>
          <p:nvPr/>
        </p:nvGrpSpPr>
        <p:grpSpPr>
          <a:xfrm>
            <a:off x="3949836" y="3352625"/>
            <a:ext cx="369083" cy="357253"/>
            <a:chOff x="-59447250" y="3706150"/>
            <a:chExt cx="319000" cy="308775"/>
          </a:xfrm>
        </p:grpSpPr>
        <p:sp>
          <p:nvSpPr>
            <p:cNvPr id="7279" name="Google Shape;7279;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74"/>
          <p:cNvGrpSpPr/>
          <p:nvPr/>
        </p:nvGrpSpPr>
        <p:grpSpPr>
          <a:xfrm>
            <a:off x="1738564" y="1533936"/>
            <a:ext cx="368186" cy="364224"/>
            <a:chOff x="-64406125" y="3362225"/>
            <a:chExt cx="318225" cy="314800"/>
          </a:xfrm>
        </p:grpSpPr>
        <p:sp>
          <p:nvSpPr>
            <p:cNvPr id="7284" name="Google Shape;7284;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6" name="Google Shape;7286;p7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7" name="Google Shape;7287;p74"/>
          <p:cNvGrpSpPr/>
          <p:nvPr/>
        </p:nvGrpSpPr>
        <p:grpSpPr>
          <a:xfrm>
            <a:off x="1739027" y="2404781"/>
            <a:ext cx="367261" cy="366364"/>
            <a:chOff x="-64410850" y="4094450"/>
            <a:chExt cx="317425" cy="316650"/>
          </a:xfrm>
        </p:grpSpPr>
        <p:sp>
          <p:nvSpPr>
            <p:cNvPr id="7288" name="Google Shape;7288;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1" name="Google Shape;7291;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2" name="Google Shape;7292;p74"/>
          <p:cNvGrpSpPr/>
          <p:nvPr/>
        </p:nvGrpSpPr>
        <p:grpSpPr>
          <a:xfrm>
            <a:off x="3960575" y="1974854"/>
            <a:ext cx="365467" cy="368389"/>
            <a:chOff x="-62516625" y="3743175"/>
            <a:chExt cx="315875" cy="318400"/>
          </a:xfrm>
        </p:grpSpPr>
        <p:sp>
          <p:nvSpPr>
            <p:cNvPr id="7293" name="Google Shape;7293;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4"/>
          <p:cNvGrpSpPr/>
          <p:nvPr/>
        </p:nvGrpSpPr>
        <p:grpSpPr>
          <a:xfrm>
            <a:off x="3967415" y="2424826"/>
            <a:ext cx="351786" cy="326274"/>
            <a:chOff x="-62511900" y="4129100"/>
            <a:chExt cx="304050" cy="282000"/>
          </a:xfrm>
        </p:grpSpPr>
        <p:sp>
          <p:nvSpPr>
            <p:cNvPr id="7296" name="Google Shape;7296;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74"/>
          <p:cNvGrpSpPr/>
          <p:nvPr/>
        </p:nvGrpSpPr>
        <p:grpSpPr>
          <a:xfrm>
            <a:off x="2645537" y="2897220"/>
            <a:ext cx="310770" cy="367261"/>
            <a:chOff x="-60597975" y="3367475"/>
            <a:chExt cx="268600" cy="317425"/>
          </a:xfrm>
        </p:grpSpPr>
        <p:sp>
          <p:nvSpPr>
            <p:cNvPr id="7302" name="Google Shape;7302;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7" name="Google Shape;7307;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8" name="Google Shape;7308;p74"/>
          <p:cNvGrpSpPr/>
          <p:nvPr/>
        </p:nvGrpSpPr>
        <p:grpSpPr>
          <a:xfrm>
            <a:off x="2617740" y="3858536"/>
            <a:ext cx="366364" cy="262465"/>
            <a:chOff x="-60621600" y="4145650"/>
            <a:chExt cx="316650" cy="226850"/>
          </a:xfrm>
        </p:grpSpPr>
        <p:sp>
          <p:nvSpPr>
            <p:cNvPr id="7309" name="Google Shape;7309;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4"/>
          <p:cNvGrpSpPr/>
          <p:nvPr/>
        </p:nvGrpSpPr>
        <p:grpSpPr>
          <a:xfrm>
            <a:off x="3954392" y="3807035"/>
            <a:ext cx="359972" cy="365467"/>
            <a:chOff x="-59400775" y="4084200"/>
            <a:chExt cx="311125" cy="315875"/>
          </a:xfrm>
        </p:grpSpPr>
        <p:sp>
          <p:nvSpPr>
            <p:cNvPr id="7313" name="Google Shape;7313;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4"/>
          <p:cNvGrpSpPr/>
          <p:nvPr/>
        </p:nvGrpSpPr>
        <p:grpSpPr>
          <a:xfrm>
            <a:off x="2178486" y="1532866"/>
            <a:ext cx="365438" cy="366364"/>
            <a:chOff x="-64044600" y="3360375"/>
            <a:chExt cx="315850" cy="316650"/>
          </a:xfrm>
        </p:grpSpPr>
        <p:sp>
          <p:nvSpPr>
            <p:cNvPr id="7320" name="Google Shape;7320;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4"/>
          <p:cNvGrpSpPr/>
          <p:nvPr/>
        </p:nvGrpSpPr>
        <p:grpSpPr>
          <a:xfrm>
            <a:off x="2204909" y="1975418"/>
            <a:ext cx="312592" cy="367261"/>
            <a:chOff x="-64022550" y="3727425"/>
            <a:chExt cx="270175" cy="317425"/>
          </a:xfrm>
        </p:grpSpPr>
        <p:sp>
          <p:nvSpPr>
            <p:cNvPr id="7324" name="Google Shape;7324;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4"/>
          <p:cNvGrpSpPr/>
          <p:nvPr/>
        </p:nvGrpSpPr>
        <p:grpSpPr>
          <a:xfrm>
            <a:off x="2229047" y="2404318"/>
            <a:ext cx="264317" cy="367290"/>
            <a:chOff x="-64001300" y="4093650"/>
            <a:chExt cx="228450" cy="317450"/>
          </a:xfrm>
        </p:grpSpPr>
        <p:sp>
          <p:nvSpPr>
            <p:cNvPr id="7328" name="Google Shape;7328;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4"/>
          <p:cNvGrpSpPr/>
          <p:nvPr/>
        </p:nvGrpSpPr>
        <p:grpSpPr>
          <a:xfrm>
            <a:off x="848051" y="2897610"/>
            <a:ext cx="359972" cy="366480"/>
            <a:chOff x="-62148800" y="3377700"/>
            <a:chExt cx="311125" cy="316750"/>
          </a:xfrm>
        </p:grpSpPr>
        <p:sp>
          <p:nvSpPr>
            <p:cNvPr id="7333" name="Google Shape;7333;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74"/>
          <p:cNvGrpSpPr/>
          <p:nvPr/>
        </p:nvGrpSpPr>
        <p:grpSpPr>
          <a:xfrm>
            <a:off x="843958" y="3347607"/>
            <a:ext cx="368157" cy="367290"/>
            <a:chOff x="-62154300" y="3743950"/>
            <a:chExt cx="318200" cy="317450"/>
          </a:xfrm>
        </p:grpSpPr>
        <p:sp>
          <p:nvSpPr>
            <p:cNvPr id="7336" name="Google Shape;7336;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4"/>
          <p:cNvGrpSpPr/>
          <p:nvPr/>
        </p:nvGrpSpPr>
        <p:grpSpPr>
          <a:xfrm>
            <a:off x="843944" y="3806587"/>
            <a:ext cx="368186" cy="366364"/>
            <a:chOff x="-62151950" y="4111775"/>
            <a:chExt cx="318225" cy="316650"/>
          </a:xfrm>
        </p:grpSpPr>
        <p:sp>
          <p:nvSpPr>
            <p:cNvPr id="7339" name="Google Shape;7339;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4"/>
          <p:cNvGrpSpPr/>
          <p:nvPr/>
        </p:nvGrpSpPr>
        <p:grpSpPr>
          <a:xfrm>
            <a:off x="3062568" y="2897133"/>
            <a:ext cx="368157" cy="367434"/>
            <a:chOff x="-60254550" y="3367325"/>
            <a:chExt cx="318200" cy="317575"/>
          </a:xfrm>
        </p:grpSpPr>
        <p:sp>
          <p:nvSpPr>
            <p:cNvPr id="7344" name="Google Shape;7344;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74"/>
          <p:cNvGrpSpPr/>
          <p:nvPr/>
        </p:nvGrpSpPr>
        <p:grpSpPr>
          <a:xfrm>
            <a:off x="3063465" y="3348127"/>
            <a:ext cx="366364" cy="366248"/>
            <a:chOff x="-60255350" y="3733825"/>
            <a:chExt cx="316650" cy="316550"/>
          </a:xfrm>
        </p:grpSpPr>
        <p:sp>
          <p:nvSpPr>
            <p:cNvPr id="7349" name="Google Shape;7349;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4"/>
          <p:cNvGrpSpPr/>
          <p:nvPr/>
        </p:nvGrpSpPr>
        <p:grpSpPr>
          <a:xfrm>
            <a:off x="3091262" y="3807035"/>
            <a:ext cx="310770" cy="365467"/>
            <a:chOff x="-60232500" y="4101525"/>
            <a:chExt cx="268600" cy="315875"/>
          </a:xfrm>
        </p:grpSpPr>
        <p:sp>
          <p:nvSpPr>
            <p:cNvPr id="7357" name="Google Shape;7357;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9" name="Google Shape;7359;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74"/>
          <p:cNvGrpSpPr/>
          <p:nvPr/>
        </p:nvGrpSpPr>
        <p:grpSpPr>
          <a:xfrm>
            <a:off x="2624262" y="1532866"/>
            <a:ext cx="368186" cy="366364"/>
            <a:chOff x="-63679950" y="3360375"/>
            <a:chExt cx="318225" cy="316650"/>
          </a:xfrm>
        </p:grpSpPr>
        <p:sp>
          <p:nvSpPr>
            <p:cNvPr id="7361" name="Google Shape;7361;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5" name="Google Shape;7365;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6" name="Google Shape;7366;p74"/>
          <p:cNvGrpSpPr/>
          <p:nvPr/>
        </p:nvGrpSpPr>
        <p:grpSpPr>
          <a:xfrm>
            <a:off x="2622889" y="2404203"/>
            <a:ext cx="370934" cy="367521"/>
            <a:chOff x="-63679950" y="4093450"/>
            <a:chExt cx="320600" cy="317650"/>
          </a:xfrm>
        </p:grpSpPr>
        <p:sp>
          <p:nvSpPr>
            <p:cNvPr id="7367" name="Google Shape;7367;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4"/>
          <p:cNvGrpSpPr/>
          <p:nvPr/>
        </p:nvGrpSpPr>
        <p:grpSpPr>
          <a:xfrm>
            <a:off x="1283006" y="2897205"/>
            <a:ext cx="366364" cy="367290"/>
            <a:chOff x="-61784125" y="3377700"/>
            <a:chExt cx="316650" cy="317450"/>
          </a:xfrm>
        </p:grpSpPr>
        <p:sp>
          <p:nvSpPr>
            <p:cNvPr id="7371" name="Google Shape;7371;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4"/>
          <p:cNvGrpSpPr/>
          <p:nvPr/>
        </p:nvGrpSpPr>
        <p:grpSpPr>
          <a:xfrm>
            <a:off x="1283006" y="3347607"/>
            <a:ext cx="366364" cy="367290"/>
            <a:chOff x="-61783350" y="3743950"/>
            <a:chExt cx="316650" cy="317450"/>
          </a:xfrm>
        </p:grpSpPr>
        <p:sp>
          <p:nvSpPr>
            <p:cNvPr id="7379" name="Google Shape;7379;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1" name="Google Shape;7381;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4" name="Google Shape;7384;p74"/>
          <p:cNvGrpSpPr/>
          <p:nvPr/>
        </p:nvGrpSpPr>
        <p:grpSpPr>
          <a:xfrm>
            <a:off x="3504430" y="3807440"/>
            <a:ext cx="369112" cy="364657"/>
            <a:chOff x="-59869425" y="4102225"/>
            <a:chExt cx="319025" cy="315175"/>
          </a:xfrm>
        </p:grpSpPr>
        <p:sp>
          <p:nvSpPr>
            <p:cNvPr id="7385" name="Google Shape;7385;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4"/>
          <p:cNvGrpSpPr/>
          <p:nvPr/>
        </p:nvGrpSpPr>
        <p:grpSpPr>
          <a:xfrm>
            <a:off x="2623233" y="4276262"/>
            <a:ext cx="366364" cy="365467"/>
            <a:chOff x="-59029025" y="3711650"/>
            <a:chExt cx="316650" cy="315875"/>
          </a:xfrm>
        </p:grpSpPr>
        <p:sp>
          <p:nvSpPr>
            <p:cNvPr id="7390" name="Google Shape;7390;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4"/>
          <p:cNvGrpSpPr/>
          <p:nvPr/>
        </p:nvGrpSpPr>
        <p:grpSpPr>
          <a:xfrm>
            <a:off x="4859311" y="1532317"/>
            <a:ext cx="351940" cy="348188"/>
            <a:chOff x="581525" y="3254850"/>
            <a:chExt cx="297750" cy="294575"/>
          </a:xfrm>
        </p:grpSpPr>
        <p:sp>
          <p:nvSpPr>
            <p:cNvPr id="7398" name="Google Shape;7398;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4"/>
          <p:cNvGrpSpPr/>
          <p:nvPr/>
        </p:nvGrpSpPr>
        <p:grpSpPr>
          <a:xfrm>
            <a:off x="4858380" y="1971253"/>
            <a:ext cx="353802" cy="351497"/>
            <a:chOff x="580725" y="3617925"/>
            <a:chExt cx="299325" cy="297375"/>
          </a:xfrm>
        </p:grpSpPr>
        <p:sp>
          <p:nvSpPr>
            <p:cNvPr id="7402" name="Google Shape;7402;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4"/>
          <p:cNvGrpSpPr/>
          <p:nvPr/>
        </p:nvGrpSpPr>
        <p:grpSpPr>
          <a:xfrm>
            <a:off x="4860242" y="2418443"/>
            <a:ext cx="350079" cy="350079"/>
            <a:chOff x="583100" y="3982600"/>
            <a:chExt cx="296175" cy="296175"/>
          </a:xfrm>
        </p:grpSpPr>
        <p:sp>
          <p:nvSpPr>
            <p:cNvPr id="7408" name="Google Shape;7408;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4"/>
          <p:cNvGrpSpPr/>
          <p:nvPr/>
        </p:nvGrpSpPr>
        <p:grpSpPr>
          <a:xfrm>
            <a:off x="7092856" y="1532067"/>
            <a:ext cx="307231" cy="348690"/>
            <a:chOff x="2423775" y="3226875"/>
            <a:chExt cx="259925" cy="295000"/>
          </a:xfrm>
        </p:grpSpPr>
        <p:sp>
          <p:nvSpPr>
            <p:cNvPr id="7416" name="Google Shape;7416;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4"/>
          <p:cNvGrpSpPr/>
          <p:nvPr/>
        </p:nvGrpSpPr>
        <p:grpSpPr>
          <a:xfrm>
            <a:off x="7070043" y="1973352"/>
            <a:ext cx="352857" cy="347301"/>
            <a:chOff x="2404875" y="3592725"/>
            <a:chExt cx="298525" cy="293825"/>
          </a:xfrm>
        </p:grpSpPr>
        <p:sp>
          <p:nvSpPr>
            <p:cNvPr id="7420" name="Google Shape;7420;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74"/>
          <p:cNvGrpSpPr/>
          <p:nvPr/>
        </p:nvGrpSpPr>
        <p:grpSpPr>
          <a:xfrm>
            <a:off x="7070974" y="2418917"/>
            <a:ext cx="350995" cy="349133"/>
            <a:chOff x="2404875" y="3955825"/>
            <a:chExt cx="296950" cy="295375"/>
          </a:xfrm>
        </p:grpSpPr>
        <p:sp>
          <p:nvSpPr>
            <p:cNvPr id="7424" name="Google Shape;7424;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4"/>
          <p:cNvGrpSpPr/>
          <p:nvPr/>
        </p:nvGrpSpPr>
        <p:grpSpPr>
          <a:xfrm>
            <a:off x="5764954" y="2883111"/>
            <a:ext cx="349163" cy="350079"/>
            <a:chOff x="4263650" y="3235150"/>
            <a:chExt cx="295400" cy="296175"/>
          </a:xfrm>
        </p:grpSpPr>
        <p:sp>
          <p:nvSpPr>
            <p:cNvPr id="7429" name="Google Shape;7429;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4"/>
          <p:cNvGrpSpPr/>
          <p:nvPr/>
        </p:nvGrpSpPr>
        <p:grpSpPr>
          <a:xfrm>
            <a:off x="5762634" y="3342272"/>
            <a:ext cx="353802" cy="327739"/>
            <a:chOff x="4266025" y="3609275"/>
            <a:chExt cx="299325" cy="277275"/>
          </a:xfrm>
        </p:grpSpPr>
        <p:sp>
          <p:nvSpPr>
            <p:cNvPr id="7435" name="Google Shape;7435;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4"/>
          <p:cNvGrpSpPr/>
          <p:nvPr/>
        </p:nvGrpSpPr>
        <p:grpSpPr>
          <a:xfrm>
            <a:off x="5763092" y="3807659"/>
            <a:ext cx="352886" cy="349133"/>
            <a:chOff x="4263650" y="3963700"/>
            <a:chExt cx="298550" cy="295375"/>
          </a:xfrm>
        </p:grpSpPr>
        <p:sp>
          <p:nvSpPr>
            <p:cNvPr id="7438" name="Google Shape;7438;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4"/>
          <p:cNvGrpSpPr/>
          <p:nvPr/>
        </p:nvGrpSpPr>
        <p:grpSpPr>
          <a:xfrm>
            <a:off x="8041429" y="2883111"/>
            <a:ext cx="226264" cy="350079"/>
            <a:chOff x="6164975" y="3211525"/>
            <a:chExt cx="191425" cy="296175"/>
          </a:xfrm>
        </p:grpSpPr>
        <p:sp>
          <p:nvSpPr>
            <p:cNvPr id="7446" name="Google Shape;7446;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4"/>
          <p:cNvGrpSpPr/>
          <p:nvPr/>
        </p:nvGrpSpPr>
        <p:grpSpPr>
          <a:xfrm>
            <a:off x="5303466" y="1531387"/>
            <a:ext cx="352886" cy="350049"/>
            <a:chOff x="946175" y="3253275"/>
            <a:chExt cx="298550" cy="296150"/>
          </a:xfrm>
        </p:grpSpPr>
        <p:sp>
          <p:nvSpPr>
            <p:cNvPr id="7454" name="Google Shape;7454;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74"/>
          <p:cNvGrpSpPr/>
          <p:nvPr/>
        </p:nvGrpSpPr>
        <p:grpSpPr>
          <a:xfrm>
            <a:off x="5304397" y="1973351"/>
            <a:ext cx="351024" cy="347301"/>
            <a:chOff x="946175" y="3619500"/>
            <a:chExt cx="296975" cy="293825"/>
          </a:xfrm>
        </p:grpSpPr>
        <p:sp>
          <p:nvSpPr>
            <p:cNvPr id="7460" name="Google Shape;7460;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4"/>
          <p:cNvGrpSpPr/>
          <p:nvPr/>
        </p:nvGrpSpPr>
        <p:grpSpPr>
          <a:xfrm>
            <a:off x="5303939" y="2417985"/>
            <a:ext cx="351940" cy="350995"/>
            <a:chOff x="944600" y="3981825"/>
            <a:chExt cx="297750" cy="296950"/>
          </a:xfrm>
        </p:grpSpPr>
        <p:sp>
          <p:nvSpPr>
            <p:cNvPr id="7467" name="Google Shape;7467;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74"/>
          <p:cNvGrpSpPr/>
          <p:nvPr/>
        </p:nvGrpSpPr>
        <p:grpSpPr>
          <a:xfrm>
            <a:off x="7520875" y="1531845"/>
            <a:ext cx="350079" cy="349133"/>
            <a:chOff x="2768750" y="3227275"/>
            <a:chExt cx="296175" cy="295375"/>
          </a:xfrm>
        </p:grpSpPr>
        <p:sp>
          <p:nvSpPr>
            <p:cNvPr id="7472" name="Google Shape;7472;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4"/>
          <p:cNvGrpSpPr/>
          <p:nvPr/>
        </p:nvGrpSpPr>
        <p:grpSpPr>
          <a:xfrm>
            <a:off x="7541826" y="1972717"/>
            <a:ext cx="308177" cy="348572"/>
            <a:chOff x="2786075" y="3591800"/>
            <a:chExt cx="260725" cy="294900"/>
          </a:xfrm>
        </p:grpSpPr>
        <p:sp>
          <p:nvSpPr>
            <p:cNvPr id="7481" name="Google Shape;7481;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4"/>
          <p:cNvGrpSpPr/>
          <p:nvPr/>
        </p:nvGrpSpPr>
        <p:grpSpPr>
          <a:xfrm>
            <a:off x="7582324" y="2418444"/>
            <a:ext cx="227180" cy="350079"/>
            <a:chOff x="2819150" y="3955025"/>
            <a:chExt cx="192200" cy="296175"/>
          </a:xfrm>
        </p:grpSpPr>
        <p:sp>
          <p:nvSpPr>
            <p:cNvPr id="7487" name="Google Shape;7487;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4"/>
          <p:cNvGrpSpPr/>
          <p:nvPr/>
        </p:nvGrpSpPr>
        <p:grpSpPr>
          <a:xfrm>
            <a:off x="6206097" y="2884042"/>
            <a:ext cx="349133" cy="348217"/>
            <a:chOff x="4629125" y="3235150"/>
            <a:chExt cx="295375" cy="294600"/>
          </a:xfrm>
        </p:grpSpPr>
        <p:sp>
          <p:nvSpPr>
            <p:cNvPr id="7492" name="Google Shape;7492;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4"/>
          <p:cNvGrpSpPr/>
          <p:nvPr/>
        </p:nvGrpSpPr>
        <p:grpSpPr>
          <a:xfrm>
            <a:off x="6206082" y="3331575"/>
            <a:ext cx="349163" cy="349133"/>
            <a:chOff x="4628325" y="3599825"/>
            <a:chExt cx="295400" cy="295375"/>
          </a:xfrm>
        </p:grpSpPr>
        <p:sp>
          <p:nvSpPr>
            <p:cNvPr id="7498" name="Google Shape;7498;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4"/>
          <p:cNvGrpSpPr/>
          <p:nvPr/>
        </p:nvGrpSpPr>
        <p:grpSpPr>
          <a:xfrm>
            <a:off x="6227033" y="3807186"/>
            <a:ext cx="307261" cy="350079"/>
            <a:chOff x="4645650" y="3962900"/>
            <a:chExt cx="259950" cy="296175"/>
          </a:xfrm>
        </p:grpSpPr>
        <p:sp>
          <p:nvSpPr>
            <p:cNvPr id="7511" name="Google Shape;7511;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4"/>
          <p:cNvGrpSpPr/>
          <p:nvPr/>
        </p:nvGrpSpPr>
        <p:grpSpPr>
          <a:xfrm>
            <a:off x="7979994" y="3332048"/>
            <a:ext cx="349133" cy="348188"/>
            <a:chOff x="6143725" y="3582500"/>
            <a:chExt cx="295375" cy="294575"/>
          </a:xfrm>
        </p:grpSpPr>
        <p:sp>
          <p:nvSpPr>
            <p:cNvPr id="7518" name="Google Shape;7518;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4"/>
          <p:cNvGrpSpPr/>
          <p:nvPr/>
        </p:nvGrpSpPr>
        <p:grpSpPr>
          <a:xfrm>
            <a:off x="5748820" y="1531387"/>
            <a:ext cx="350995" cy="350049"/>
            <a:chOff x="1310075" y="3253275"/>
            <a:chExt cx="296950" cy="296150"/>
          </a:xfrm>
        </p:grpSpPr>
        <p:sp>
          <p:nvSpPr>
            <p:cNvPr id="7526" name="Google Shape;7526;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9" name="Google Shape;7529;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0" name="Google Shape;7530;p74"/>
          <p:cNvGrpSpPr/>
          <p:nvPr/>
        </p:nvGrpSpPr>
        <p:grpSpPr>
          <a:xfrm>
            <a:off x="5748347" y="2417646"/>
            <a:ext cx="351941" cy="351675"/>
            <a:chOff x="1310075" y="3980250"/>
            <a:chExt cx="297750" cy="297525"/>
          </a:xfrm>
        </p:grpSpPr>
        <p:sp>
          <p:nvSpPr>
            <p:cNvPr id="7531" name="Google Shape;7531;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4"/>
          <p:cNvGrpSpPr/>
          <p:nvPr/>
        </p:nvGrpSpPr>
        <p:grpSpPr>
          <a:xfrm>
            <a:off x="8013136" y="1531845"/>
            <a:ext cx="266305" cy="349133"/>
            <a:chOff x="3167275" y="3227275"/>
            <a:chExt cx="225300" cy="295375"/>
          </a:xfrm>
        </p:grpSpPr>
        <p:sp>
          <p:nvSpPr>
            <p:cNvPr id="7536" name="Google Shape;7536;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1" name="Google Shape;7541;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2" name="Google Shape;7542;p74"/>
          <p:cNvGrpSpPr/>
          <p:nvPr/>
        </p:nvGrpSpPr>
        <p:grpSpPr>
          <a:xfrm>
            <a:off x="7970318" y="2418902"/>
            <a:ext cx="351940" cy="349163"/>
            <a:chOff x="3133425" y="3955025"/>
            <a:chExt cx="297750" cy="295400"/>
          </a:xfrm>
        </p:grpSpPr>
        <p:sp>
          <p:nvSpPr>
            <p:cNvPr id="7543" name="Google Shape;7543;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4"/>
          <p:cNvGrpSpPr/>
          <p:nvPr/>
        </p:nvGrpSpPr>
        <p:grpSpPr>
          <a:xfrm>
            <a:off x="6650491" y="2882490"/>
            <a:ext cx="350079" cy="351320"/>
            <a:chOff x="4991425" y="3234750"/>
            <a:chExt cx="296175" cy="297225"/>
          </a:xfrm>
        </p:grpSpPr>
        <p:sp>
          <p:nvSpPr>
            <p:cNvPr id="7547" name="Google Shape;7547;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4"/>
          <p:cNvGrpSpPr/>
          <p:nvPr/>
        </p:nvGrpSpPr>
        <p:grpSpPr>
          <a:xfrm>
            <a:off x="6650491" y="3352053"/>
            <a:ext cx="350079" cy="308177"/>
            <a:chOff x="4991425" y="3617150"/>
            <a:chExt cx="296175" cy="260725"/>
          </a:xfrm>
        </p:grpSpPr>
        <p:sp>
          <p:nvSpPr>
            <p:cNvPr id="7554" name="Google Shape;7554;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4"/>
          <p:cNvGrpSpPr/>
          <p:nvPr/>
        </p:nvGrpSpPr>
        <p:grpSpPr>
          <a:xfrm>
            <a:off x="6727764" y="3807644"/>
            <a:ext cx="195532" cy="349163"/>
            <a:chOff x="5056800" y="3962900"/>
            <a:chExt cx="165425" cy="295400"/>
          </a:xfrm>
        </p:grpSpPr>
        <p:sp>
          <p:nvSpPr>
            <p:cNvPr id="7562" name="Google Shape;7562;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4"/>
          <p:cNvGrpSpPr/>
          <p:nvPr/>
        </p:nvGrpSpPr>
        <p:grpSpPr>
          <a:xfrm>
            <a:off x="7979062" y="3807660"/>
            <a:ext cx="350995" cy="349133"/>
            <a:chOff x="6168925" y="3936925"/>
            <a:chExt cx="296950" cy="295375"/>
          </a:xfrm>
        </p:grpSpPr>
        <p:sp>
          <p:nvSpPr>
            <p:cNvPr id="7566" name="Google Shape;7566;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4"/>
          <p:cNvGrpSpPr/>
          <p:nvPr/>
        </p:nvGrpSpPr>
        <p:grpSpPr>
          <a:xfrm>
            <a:off x="6192756" y="1531845"/>
            <a:ext cx="348188" cy="349133"/>
            <a:chOff x="1674750" y="3254050"/>
            <a:chExt cx="294575" cy="295375"/>
          </a:xfrm>
        </p:grpSpPr>
        <p:sp>
          <p:nvSpPr>
            <p:cNvPr id="7573" name="Google Shape;7573;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4"/>
          <p:cNvGrpSpPr/>
          <p:nvPr/>
        </p:nvGrpSpPr>
        <p:grpSpPr>
          <a:xfrm>
            <a:off x="6207177" y="1972435"/>
            <a:ext cx="319347" cy="349133"/>
            <a:chOff x="1687350" y="3618725"/>
            <a:chExt cx="270175" cy="295375"/>
          </a:xfrm>
        </p:grpSpPr>
        <p:sp>
          <p:nvSpPr>
            <p:cNvPr id="7577" name="Google Shape;7577;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4"/>
          <p:cNvGrpSpPr/>
          <p:nvPr/>
        </p:nvGrpSpPr>
        <p:grpSpPr>
          <a:xfrm>
            <a:off x="6190880" y="2418916"/>
            <a:ext cx="351940" cy="349133"/>
            <a:chOff x="1672375" y="3982600"/>
            <a:chExt cx="297750" cy="295375"/>
          </a:xfrm>
        </p:grpSpPr>
        <p:sp>
          <p:nvSpPr>
            <p:cNvPr id="7581" name="Google Shape;7581;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4"/>
          <p:cNvGrpSpPr/>
          <p:nvPr/>
        </p:nvGrpSpPr>
        <p:grpSpPr>
          <a:xfrm>
            <a:off x="4882872" y="2883111"/>
            <a:ext cx="350079" cy="350079"/>
            <a:chOff x="3497300" y="3227275"/>
            <a:chExt cx="296175" cy="296175"/>
          </a:xfrm>
        </p:grpSpPr>
        <p:sp>
          <p:nvSpPr>
            <p:cNvPr id="7585" name="Google Shape;7585;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4"/>
          <p:cNvGrpSpPr/>
          <p:nvPr/>
        </p:nvGrpSpPr>
        <p:grpSpPr>
          <a:xfrm>
            <a:off x="4883345" y="3332506"/>
            <a:ext cx="349133" cy="347272"/>
            <a:chOff x="3497300" y="3591950"/>
            <a:chExt cx="295375" cy="293800"/>
          </a:xfrm>
        </p:grpSpPr>
        <p:sp>
          <p:nvSpPr>
            <p:cNvPr id="7594" name="Google Shape;7594;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4"/>
          <p:cNvGrpSpPr/>
          <p:nvPr/>
        </p:nvGrpSpPr>
        <p:grpSpPr>
          <a:xfrm>
            <a:off x="4883345" y="3807644"/>
            <a:ext cx="349133" cy="349163"/>
            <a:chOff x="3497300" y="3955025"/>
            <a:chExt cx="295375" cy="295400"/>
          </a:xfrm>
        </p:grpSpPr>
        <p:sp>
          <p:nvSpPr>
            <p:cNvPr id="7603" name="Google Shape;7603;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4"/>
          <p:cNvGrpSpPr/>
          <p:nvPr/>
        </p:nvGrpSpPr>
        <p:grpSpPr>
          <a:xfrm>
            <a:off x="7107917" y="2883835"/>
            <a:ext cx="327739" cy="348631"/>
            <a:chOff x="5364750" y="3235150"/>
            <a:chExt cx="277275" cy="294950"/>
          </a:xfrm>
        </p:grpSpPr>
        <p:sp>
          <p:nvSpPr>
            <p:cNvPr id="7607" name="Google Shape;7607;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74"/>
          <p:cNvGrpSpPr/>
          <p:nvPr/>
        </p:nvGrpSpPr>
        <p:grpSpPr>
          <a:xfrm>
            <a:off x="7096274" y="3330171"/>
            <a:ext cx="351024" cy="351940"/>
            <a:chOff x="5355300" y="3598250"/>
            <a:chExt cx="296975" cy="297750"/>
          </a:xfrm>
        </p:grpSpPr>
        <p:sp>
          <p:nvSpPr>
            <p:cNvPr id="7616" name="Google Shape;7616;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4"/>
          <p:cNvGrpSpPr/>
          <p:nvPr/>
        </p:nvGrpSpPr>
        <p:grpSpPr>
          <a:xfrm>
            <a:off x="7100470" y="3869093"/>
            <a:ext cx="342632" cy="226264"/>
            <a:chOff x="5358450" y="4015675"/>
            <a:chExt cx="289875" cy="191425"/>
          </a:xfrm>
        </p:grpSpPr>
        <p:sp>
          <p:nvSpPr>
            <p:cNvPr id="7625" name="Google Shape;7625;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4"/>
          <p:cNvGrpSpPr/>
          <p:nvPr/>
        </p:nvGrpSpPr>
        <p:grpSpPr>
          <a:xfrm>
            <a:off x="6226953" y="4251624"/>
            <a:ext cx="351024" cy="325464"/>
            <a:chOff x="6543825" y="3202075"/>
            <a:chExt cx="296975" cy="275350"/>
          </a:xfrm>
        </p:grpSpPr>
        <p:sp>
          <p:nvSpPr>
            <p:cNvPr id="7630" name="Google Shape;7630;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4"/>
          <p:cNvGrpSpPr/>
          <p:nvPr/>
        </p:nvGrpSpPr>
        <p:grpSpPr>
          <a:xfrm>
            <a:off x="6633934" y="1531372"/>
            <a:ext cx="350079" cy="350079"/>
            <a:chOff x="2037825" y="3254050"/>
            <a:chExt cx="296175" cy="296175"/>
          </a:xfrm>
        </p:grpSpPr>
        <p:sp>
          <p:nvSpPr>
            <p:cNvPr id="7638" name="Google Shape;7638;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4"/>
          <p:cNvGrpSpPr/>
          <p:nvPr/>
        </p:nvGrpSpPr>
        <p:grpSpPr>
          <a:xfrm>
            <a:off x="6632072" y="1972539"/>
            <a:ext cx="353802" cy="348926"/>
            <a:chOff x="2034675" y="3617925"/>
            <a:chExt cx="299325" cy="295200"/>
          </a:xfrm>
        </p:grpSpPr>
        <p:sp>
          <p:nvSpPr>
            <p:cNvPr id="7645" name="Google Shape;7645;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4"/>
          <p:cNvGrpSpPr/>
          <p:nvPr/>
        </p:nvGrpSpPr>
        <p:grpSpPr>
          <a:xfrm>
            <a:off x="6633934" y="2418916"/>
            <a:ext cx="350079" cy="349133"/>
            <a:chOff x="2037825" y="3981825"/>
            <a:chExt cx="296175" cy="295375"/>
          </a:xfrm>
        </p:grpSpPr>
        <p:sp>
          <p:nvSpPr>
            <p:cNvPr id="7651" name="Google Shape;7651;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4"/>
          <p:cNvGrpSpPr/>
          <p:nvPr/>
        </p:nvGrpSpPr>
        <p:grpSpPr>
          <a:xfrm>
            <a:off x="5318952" y="2915232"/>
            <a:ext cx="350079" cy="285837"/>
            <a:chOff x="3860400" y="3254050"/>
            <a:chExt cx="296175" cy="241825"/>
          </a:xfrm>
        </p:grpSpPr>
        <p:sp>
          <p:nvSpPr>
            <p:cNvPr id="7655" name="Google Shape;7655;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4"/>
          <p:cNvGrpSpPr/>
          <p:nvPr/>
        </p:nvGrpSpPr>
        <p:grpSpPr>
          <a:xfrm>
            <a:off x="5318479" y="3331102"/>
            <a:ext cx="351024" cy="350079"/>
            <a:chOff x="3859600" y="3591950"/>
            <a:chExt cx="296975" cy="296175"/>
          </a:xfrm>
        </p:grpSpPr>
        <p:sp>
          <p:nvSpPr>
            <p:cNvPr id="7663" name="Google Shape;7663;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4"/>
          <p:cNvGrpSpPr/>
          <p:nvPr/>
        </p:nvGrpSpPr>
        <p:grpSpPr>
          <a:xfrm>
            <a:off x="5318952" y="3807186"/>
            <a:ext cx="350079" cy="350079"/>
            <a:chOff x="3860400" y="3955025"/>
            <a:chExt cx="296175" cy="296175"/>
          </a:xfrm>
        </p:grpSpPr>
        <p:sp>
          <p:nvSpPr>
            <p:cNvPr id="7667" name="Google Shape;7667;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4"/>
          <p:cNvGrpSpPr/>
          <p:nvPr/>
        </p:nvGrpSpPr>
        <p:grpSpPr>
          <a:xfrm>
            <a:off x="7534167" y="2883584"/>
            <a:ext cx="355664" cy="349133"/>
            <a:chOff x="5716825" y="3235950"/>
            <a:chExt cx="300900" cy="295375"/>
          </a:xfrm>
        </p:grpSpPr>
        <p:sp>
          <p:nvSpPr>
            <p:cNvPr id="7673" name="Google Shape;7673;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4"/>
          <p:cNvGrpSpPr/>
          <p:nvPr/>
        </p:nvGrpSpPr>
        <p:grpSpPr>
          <a:xfrm>
            <a:off x="7547199" y="3342272"/>
            <a:ext cx="329601" cy="327739"/>
            <a:chOff x="5727850" y="3609275"/>
            <a:chExt cx="278850" cy="277275"/>
          </a:xfrm>
        </p:grpSpPr>
        <p:sp>
          <p:nvSpPr>
            <p:cNvPr id="7678" name="Google Shape;7678;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4"/>
          <p:cNvGrpSpPr/>
          <p:nvPr/>
        </p:nvGrpSpPr>
        <p:grpSpPr>
          <a:xfrm>
            <a:off x="7558383" y="3807659"/>
            <a:ext cx="307231" cy="349133"/>
            <a:chOff x="5736525" y="3963700"/>
            <a:chExt cx="259925" cy="295375"/>
          </a:xfrm>
        </p:grpSpPr>
        <p:sp>
          <p:nvSpPr>
            <p:cNvPr id="7684" name="Google Shape;7684;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74"/>
          <p:cNvGrpSpPr/>
          <p:nvPr/>
        </p:nvGrpSpPr>
        <p:grpSpPr>
          <a:xfrm>
            <a:off x="6649963" y="4256985"/>
            <a:ext cx="351024" cy="350079"/>
            <a:chOff x="6553275" y="3604550"/>
            <a:chExt cx="296975" cy="296175"/>
          </a:xfrm>
        </p:grpSpPr>
        <p:sp>
          <p:nvSpPr>
            <p:cNvPr id="7692" name="Google Shape;7692;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01" name="Shape 7701"/>
        <p:cNvGrpSpPr/>
        <p:nvPr/>
      </p:nvGrpSpPr>
      <p:grpSpPr>
        <a:xfrm>
          <a:off x="0" y="0"/>
          <a:ext cx="0" cy="0"/>
          <a:chOff x="0" y="0"/>
          <a:chExt cx="0" cy="0"/>
        </a:xfrm>
      </p:grpSpPr>
      <p:sp>
        <p:nvSpPr>
          <p:cNvPr id="7702" name="Google Shape;7702;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03" name="Google Shape;7703;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04" name="Google Shape;7704;p75"/>
          <p:cNvGrpSpPr/>
          <p:nvPr/>
        </p:nvGrpSpPr>
        <p:grpSpPr>
          <a:xfrm>
            <a:off x="877057" y="1532946"/>
            <a:ext cx="294401" cy="353645"/>
            <a:chOff x="-35814600" y="3202075"/>
            <a:chExt cx="242625" cy="291450"/>
          </a:xfrm>
        </p:grpSpPr>
        <p:sp>
          <p:nvSpPr>
            <p:cNvPr id="7705" name="Google Shape;7705;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75"/>
          <p:cNvGrpSpPr/>
          <p:nvPr/>
        </p:nvGrpSpPr>
        <p:grpSpPr>
          <a:xfrm>
            <a:off x="847435" y="1973866"/>
            <a:ext cx="353645" cy="353888"/>
            <a:chOff x="-35839800" y="3561025"/>
            <a:chExt cx="291450" cy="291650"/>
          </a:xfrm>
        </p:grpSpPr>
        <p:sp>
          <p:nvSpPr>
            <p:cNvPr id="7713" name="Google Shape;7713;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0" name="Google Shape;7720;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1" name="Google Shape;7721;p75"/>
          <p:cNvGrpSpPr/>
          <p:nvPr/>
        </p:nvGrpSpPr>
        <p:grpSpPr>
          <a:xfrm>
            <a:off x="3084980" y="1532946"/>
            <a:ext cx="353645" cy="353645"/>
            <a:chOff x="-34003850" y="3227275"/>
            <a:chExt cx="291450" cy="291450"/>
          </a:xfrm>
        </p:grpSpPr>
        <p:sp>
          <p:nvSpPr>
            <p:cNvPr id="7722" name="Google Shape;7722;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75"/>
          <p:cNvGrpSpPr/>
          <p:nvPr/>
        </p:nvGrpSpPr>
        <p:grpSpPr>
          <a:xfrm>
            <a:off x="3084510" y="1973638"/>
            <a:ext cx="354586" cy="354343"/>
            <a:chOff x="-34004625" y="3585850"/>
            <a:chExt cx="292225" cy="292025"/>
          </a:xfrm>
        </p:grpSpPr>
        <p:sp>
          <p:nvSpPr>
            <p:cNvPr id="7728" name="Google Shape;7728;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5"/>
          <p:cNvGrpSpPr/>
          <p:nvPr/>
        </p:nvGrpSpPr>
        <p:grpSpPr>
          <a:xfrm>
            <a:off x="3084025" y="2408839"/>
            <a:ext cx="355557" cy="354616"/>
            <a:chOff x="-34005425" y="3945575"/>
            <a:chExt cx="293025" cy="292250"/>
          </a:xfrm>
        </p:grpSpPr>
        <p:sp>
          <p:nvSpPr>
            <p:cNvPr id="7734" name="Google Shape;7734;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5"/>
          <p:cNvGrpSpPr/>
          <p:nvPr/>
        </p:nvGrpSpPr>
        <p:grpSpPr>
          <a:xfrm>
            <a:off x="1731124" y="2882015"/>
            <a:ext cx="358408" cy="355557"/>
            <a:chOff x="-32174975" y="3192625"/>
            <a:chExt cx="295375" cy="293025"/>
          </a:xfrm>
        </p:grpSpPr>
        <p:sp>
          <p:nvSpPr>
            <p:cNvPr id="7738" name="Google Shape;7738;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2" name="Google Shape;7742;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4" name="Google Shape;7744;p75"/>
          <p:cNvGrpSpPr/>
          <p:nvPr/>
        </p:nvGrpSpPr>
        <p:grpSpPr>
          <a:xfrm>
            <a:off x="3970274" y="2882970"/>
            <a:ext cx="354586" cy="353645"/>
            <a:chOff x="-30345325" y="3184750"/>
            <a:chExt cx="292225" cy="291450"/>
          </a:xfrm>
        </p:grpSpPr>
        <p:sp>
          <p:nvSpPr>
            <p:cNvPr id="7745" name="Google Shape;7745;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5"/>
          <p:cNvGrpSpPr/>
          <p:nvPr/>
        </p:nvGrpSpPr>
        <p:grpSpPr>
          <a:xfrm>
            <a:off x="1295026" y="1532946"/>
            <a:ext cx="353645" cy="353645"/>
            <a:chOff x="-35481425" y="3202075"/>
            <a:chExt cx="291450" cy="291450"/>
          </a:xfrm>
        </p:grpSpPr>
        <p:sp>
          <p:nvSpPr>
            <p:cNvPr id="7751" name="Google Shape;7751;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5"/>
          <p:cNvGrpSpPr/>
          <p:nvPr/>
        </p:nvGrpSpPr>
        <p:grpSpPr>
          <a:xfrm>
            <a:off x="1294556" y="1974472"/>
            <a:ext cx="354586" cy="352675"/>
            <a:chOff x="-35482200" y="3561225"/>
            <a:chExt cx="292225" cy="290650"/>
          </a:xfrm>
        </p:grpSpPr>
        <p:sp>
          <p:nvSpPr>
            <p:cNvPr id="7759" name="Google Shape;7759;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5"/>
          <p:cNvGrpSpPr/>
          <p:nvPr/>
        </p:nvGrpSpPr>
        <p:grpSpPr>
          <a:xfrm>
            <a:off x="1295026" y="2409340"/>
            <a:ext cx="353645" cy="353615"/>
            <a:chOff x="-35481425" y="3919600"/>
            <a:chExt cx="291450" cy="291425"/>
          </a:xfrm>
        </p:grpSpPr>
        <p:sp>
          <p:nvSpPr>
            <p:cNvPr id="7763" name="Google Shape;7763;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5"/>
          <p:cNvGrpSpPr/>
          <p:nvPr/>
        </p:nvGrpSpPr>
        <p:grpSpPr>
          <a:xfrm>
            <a:off x="3530661" y="1533431"/>
            <a:ext cx="357468" cy="352675"/>
            <a:chOff x="-33645475" y="3228075"/>
            <a:chExt cx="294600" cy="290650"/>
          </a:xfrm>
        </p:grpSpPr>
        <p:sp>
          <p:nvSpPr>
            <p:cNvPr id="7772" name="Google Shape;7772;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5"/>
          <p:cNvGrpSpPr/>
          <p:nvPr/>
        </p:nvGrpSpPr>
        <p:grpSpPr>
          <a:xfrm>
            <a:off x="3531631" y="1973516"/>
            <a:ext cx="355526" cy="354586"/>
            <a:chOff x="-33646250" y="3586425"/>
            <a:chExt cx="293000" cy="292225"/>
          </a:xfrm>
        </p:grpSpPr>
        <p:sp>
          <p:nvSpPr>
            <p:cNvPr id="7780" name="Google Shape;7780;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5"/>
          <p:cNvGrpSpPr/>
          <p:nvPr/>
        </p:nvGrpSpPr>
        <p:grpSpPr>
          <a:xfrm>
            <a:off x="3532101" y="2408369"/>
            <a:ext cx="354586" cy="355557"/>
            <a:chOff x="-33645475" y="3944800"/>
            <a:chExt cx="292225" cy="293025"/>
          </a:xfrm>
        </p:grpSpPr>
        <p:sp>
          <p:nvSpPr>
            <p:cNvPr id="7783" name="Google Shape;7783;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5"/>
          <p:cNvGrpSpPr/>
          <p:nvPr/>
        </p:nvGrpSpPr>
        <p:grpSpPr>
          <a:xfrm>
            <a:off x="2185320" y="2882106"/>
            <a:ext cx="352675" cy="355375"/>
            <a:chOff x="-31809525" y="3192625"/>
            <a:chExt cx="290650" cy="292875"/>
          </a:xfrm>
        </p:grpSpPr>
        <p:sp>
          <p:nvSpPr>
            <p:cNvPr id="7794" name="Google Shape;7794;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5"/>
          <p:cNvGrpSpPr/>
          <p:nvPr/>
        </p:nvGrpSpPr>
        <p:grpSpPr>
          <a:xfrm>
            <a:off x="2184835" y="3352658"/>
            <a:ext cx="353645" cy="355557"/>
            <a:chOff x="-31811100" y="3550975"/>
            <a:chExt cx="291450" cy="293025"/>
          </a:xfrm>
        </p:grpSpPr>
        <p:sp>
          <p:nvSpPr>
            <p:cNvPr id="7799" name="Google Shape;7799;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75"/>
          <p:cNvGrpSpPr/>
          <p:nvPr/>
        </p:nvGrpSpPr>
        <p:grpSpPr>
          <a:xfrm>
            <a:off x="2178631" y="3816962"/>
            <a:ext cx="366052" cy="356831"/>
            <a:chOff x="-31817400" y="3910025"/>
            <a:chExt cx="301675" cy="294075"/>
          </a:xfrm>
        </p:grpSpPr>
        <p:sp>
          <p:nvSpPr>
            <p:cNvPr id="7807" name="Google Shape;7807;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5"/>
          <p:cNvGrpSpPr/>
          <p:nvPr/>
        </p:nvGrpSpPr>
        <p:grpSpPr>
          <a:xfrm>
            <a:off x="3970259" y="3353143"/>
            <a:ext cx="354616" cy="354586"/>
            <a:chOff x="-30354000" y="3569100"/>
            <a:chExt cx="292250" cy="292225"/>
          </a:xfrm>
        </p:grpSpPr>
        <p:sp>
          <p:nvSpPr>
            <p:cNvPr id="7811" name="Google Shape;7811;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75"/>
          <p:cNvGrpSpPr/>
          <p:nvPr/>
        </p:nvGrpSpPr>
        <p:grpSpPr>
          <a:xfrm>
            <a:off x="1748837" y="1532946"/>
            <a:ext cx="342148" cy="353645"/>
            <a:chOff x="-35118325" y="3202075"/>
            <a:chExt cx="281975" cy="291450"/>
          </a:xfrm>
        </p:grpSpPr>
        <p:sp>
          <p:nvSpPr>
            <p:cNvPr id="7818" name="Google Shape;7818;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5"/>
          <p:cNvGrpSpPr/>
          <p:nvPr/>
        </p:nvGrpSpPr>
        <p:grpSpPr>
          <a:xfrm>
            <a:off x="1742618" y="1974199"/>
            <a:ext cx="354586" cy="353221"/>
            <a:chOff x="-35123050" y="3561225"/>
            <a:chExt cx="292225" cy="291100"/>
          </a:xfrm>
        </p:grpSpPr>
        <p:sp>
          <p:nvSpPr>
            <p:cNvPr id="7823" name="Google Shape;7823;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5"/>
          <p:cNvGrpSpPr/>
          <p:nvPr/>
        </p:nvGrpSpPr>
        <p:grpSpPr>
          <a:xfrm>
            <a:off x="1784677" y="2409340"/>
            <a:ext cx="270467" cy="353615"/>
            <a:chOff x="-35089175" y="3919600"/>
            <a:chExt cx="222900" cy="291425"/>
          </a:xfrm>
        </p:grpSpPr>
        <p:sp>
          <p:nvSpPr>
            <p:cNvPr id="7826" name="Google Shape;7826;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5"/>
          <p:cNvGrpSpPr/>
          <p:nvPr/>
        </p:nvGrpSpPr>
        <p:grpSpPr>
          <a:xfrm>
            <a:off x="3981673" y="1532703"/>
            <a:ext cx="336445" cy="354131"/>
            <a:chOff x="-33277650" y="3226875"/>
            <a:chExt cx="277275" cy="291850"/>
          </a:xfrm>
        </p:grpSpPr>
        <p:sp>
          <p:nvSpPr>
            <p:cNvPr id="7829" name="Google Shape;7829;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5"/>
          <p:cNvGrpSpPr/>
          <p:nvPr/>
        </p:nvGrpSpPr>
        <p:grpSpPr>
          <a:xfrm>
            <a:off x="3973073" y="1973987"/>
            <a:ext cx="353645" cy="353645"/>
            <a:chOff x="-33286325" y="3586425"/>
            <a:chExt cx="291450" cy="291450"/>
          </a:xfrm>
        </p:grpSpPr>
        <p:sp>
          <p:nvSpPr>
            <p:cNvPr id="7837" name="Google Shape;7837;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5"/>
          <p:cNvGrpSpPr/>
          <p:nvPr/>
        </p:nvGrpSpPr>
        <p:grpSpPr>
          <a:xfrm>
            <a:off x="3973073" y="2408369"/>
            <a:ext cx="353645" cy="355557"/>
            <a:chOff x="-33286325" y="3944800"/>
            <a:chExt cx="291450" cy="293025"/>
          </a:xfrm>
        </p:grpSpPr>
        <p:sp>
          <p:nvSpPr>
            <p:cNvPr id="7843" name="Google Shape;7843;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5"/>
          <p:cNvGrpSpPr/>
          <p:nvPr/>
        </p:nvGrpSpPr>
        <p:grpSpPr>
          <a:xfrm>
            <a:off x="2631470" y="2881529"/>
            <a:ext cx="353645" cy="356527"/>
            <a:chOff x="-31452725" y="3191825"/>
            <a:chExt cx="291450" cy="293825"/>
          </a:xfrm>
        </p:grpSpPr>
        <p:sp>
          <p:nvSpPr>
            <p:cNvPr id="7848" name="Google Shape;7848;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5"/>
          <p:cNvGrpSpPr/>
          <p:nvPr/>
        </p:nvGrpSpPr>
        <p:grpSpPr>
          <a:xfrm>
            <a:off x="2631000" y="3353144"/>
            <a:ext cx="354586" cy="354586"/>
            <a:chOff x="-31452725" y="3551775"/>
            <a:chExt cx="292225" cy="292225"/>
          </a:xfrm>
        </p:grpSpPr>
        <p:sp>
          <p:nvSpPr>
            <p:cNvPr id="7853" name="Google Shape;7853;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5"/>
          <p:cNvGrpSpPr/>
          <p:nvPr/>
        </p:nvGrpSpPr>
        <p:grpSpPr>
          <a:xfrm>
            <a:off x="2629559" y="3817129"/>
            <a:ext cx="357468" cy="356497"/>
            <a:chOff x="-31455100" y="3909350"/>
            <a:chExt cx="294600" cy="293800"/>
          </a:xfrm>
        </p:grpSpPr>
        <p:sp>
          <p:nvSpPr>
            <p:cNvPr id="7858" name="Google Shape;7858;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5"/>
          <p:cNvGrpSpPr/>
          <p:nvPr/>
        </p:nvGrpSpPr>
        <p:grpSpPr>
          <a:xfrm>
            <a:off x="3970744" y="3818084"/>
            <a:ext cx="353645" cy="354586"/>
            <a:chOff x="-30345325" y="3918800"/>
            <a:chExt cx="291450" cy="292225"/>
          </a:xfrm>
        </p:grpSpPr>
        <p:sp>
          <p:nvSpPr>
            <p:cNvPr id="7861" name="Google Shape;7861;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5"/>
          <p:cNvGrpSpPr/>
          <p:nvPr/>
        </p:nvGrpSpPr>
        <p:grpSpPr>
          <a:xfrm>
            <a:off x="2200736" y="1532946"/>
            <a:ext cx="332593" cy="353645"/>
            <a:chOff x="-34755225" y="3202075"/>
            <a:chExt cx="274100" cy="291450"/>
          </a:xfrm>
        </p:grpSpPr>
        <p:sp>
          <p:nvSpPr>
            <p:cNvPr id="7867" name="Google Shape;7867;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5"/>
          <p:cNvGrpSpPr/>
          <p:nvPr/>
        </p:nvGrpSpPr>
        <p:grpSpPr>
          <a:xfrm>
            <a:off x="2190209" y="1973987"/>
            <a:ext cx="353645" cy="353645"/>
            <a:chOff x="-34763900" y="3561225"/>
            <a:chExt cx="291450" cy="291450"/>
          </a:xfrm>
        </p:grpSpPr>
        <p:sp>
          <p:nvSpPr>
            <p:cNvPr id="7875" name="Google Shape;7875;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8" name="Google Shape;7878;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9" name="Google Shape;7879;p75"/>
          <p:cNvGrpSpPr/>
          <p:nvPr/>
        </p:nvGrpSpPr>
        <p:grpSpPr>
          <a:xfrm>
            <a:off x="845106" y="2882499"/>
            <a:ext cx="354586" cy="354586"/>
            <a:chOff x="-32927950" y="3227275"/>
            <a:chExt cx="292225" cy="292225"/>
          </a:xfrm>
        </p:grpSpPr>
        <p:sp>
          <p:nvSpPr>
            <p:cNvPr id="7880" name="Google Shape;7880;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5"/>
          <p:cNvGrpSpPr/>
          <p:nvPr/>
        </p:nvGrpSpPr>
        <p:grpSpPr>
          <a:xfrm>
            <a:off x="844621" y="3353613"/>
            <a:ext cx="355557" cy="353645"/>
            <a:chOff x="-32927950" y="3586425"/>
            <a:chExt cx="293025" cy="291450"/>
          </a:xfrm>
        </p:grpSpPr>
        <p:sp>
          <p:nvSpPr>
            <p:cNvPr id="7886" name="Google Shape;7886;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5"/>
          <p:cNvGrpSpPr/>
          <p:nvPr/>
        </p:nvGrpSpPr>
        <p:grpSpPr>
          <a:xfrm>
            <a:off x="845106" y="3817598"/>
            <a:ext cx="354586" cy="355557"/>
            <a:chOff x="-32927950" y="3944800"/>
            <a:chExt cx="292225" cy="293025"/>
          </a:xfrm>
        </p:grpSpPr>
        <p:sp>
          <p:nvSpPr>
            <p:cNvPr id="7892" name="Google Shape;7892;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5"/>
          <p:cNvGrpSpPr/>
          <p:nvPr/>
        </p:nvGrpSpPr>
        <p:grpSpPr>
          <a:xfrm>
            <a:off x="3073898" y="2882849"/>
            <a:ext cx="354586" cy="353888"/>
            <a:chOff x="-31094350" y="3194000"/>
            <a:chExt cx="292225" cy="291650"/>
          </a:xfrm>
        </p:grpSpPr>
        <p:sp>
          <p:nvSpPr>
            <p:cNvPr id="7902" name="Google Shape;7902;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75"/>
          <p:cNvGrpSpPr/>
          <p:nvPr/>
        </p:nvGrpSpPr>
        <p:grpSpPr>
          <a:xfrm>
            <a:off x="3074368" y="3353341"/>
            <a:ext cx="353645" cy="354191"/>
            <a:chOff x="-31093575" y="3552550"/>
            <a:chExt cx="291450" cy="291900"/>
          </a:xfrm>
        </p:grpSpPr>
        <p:sp>
          <p:nvSpPr>
            <p:cNvPr id="7911" name="Google Shape;7911;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5"/>
          <p:cNvGrpSpPr/>
          <p:nvPr/>
        </p:nvGrpSpPr>
        <p:grpSpPr>
          <a:xfrm>
            <a:off x="3074368" y="3818569"/>
            <a:ext cx="353645" cy="353615"/>
            <a:chOff x="-31093575" y="3911725"/>
            <a:chExt cx="291450" cy="291425"/>
          </a:xfrm>
        </p:grpSpPr>
        <p:sp>
          <p:nvSpPr>
            <p:cNvPr id="7916" name="Google Shape;7916;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5"/>
          <p:cNvGrpSpPr/>
          <p:nvPr/>
        </p:nvGrpSpPr>
        <p:grpSpPr>
          <a:xfrm>
            <a:off x="2183798" y="4275536"/>
            <a:ext cx="356497" cy="354586"/>
            <a:chOff x="-29946000" y="3183175"/>
            <a:chExt cx="293800" cy="292225"/>
          </a:xfrm>
        </p:grpSpPr>
        <p:sp>
          <p:nvSpPr>
            <p:cNvPr id="7919" name="Google Shape;7919;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5"/>
          <p:cNvGrpSpPr/>
          <p:nvPr/>
        </p:nvGrpSpPr>
        <p:grpSpPr>
          <a:xfrm>
            <a:off x="2628330" y="1532689"/>
            <a:ext cx="358408" cy="354161"/>
            <a:chOff x="-34408675" y="3202075"/>
            <a:chExt cx="295375" cy="291875"/>
          </a:xfrm>
        </p:grpSpPr>
        <p:sp>
          <p:nvSpPr>
            <p:cNvPr id="7926" name="Google Shape;7926;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5"/>
          <p:cNvGrpSpPr/>
          <p:nvPr/>
        </p:nvGrpSpPr>
        <p:grpSpPr>
          <a:xfrm>
            <a:off x="2630241" y="1972683"/>
            <a:ext cx="354586" cy="356254"/>
            <a:chOff x="-34405525" y="3558075"/>
            <a:chExt cx="292225" cy="293600"/>
          </a:xfrm>
        </p:grpSpPr>
        <p:sp>
          <p:nvSpPr>
            <p:cNvPr id="7931" name="Google Shape;7931;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5"/>
          <p:cNvGrpSpPr/>
          <p:nvPr/>
        </p:nvGrpSpPr>
        <p:grpSpPr>
          <a:xfrm>
            <a:off x="2629755" y="2409340"/>
            <a:ext cx="355557" cy="353615"/>
            <a:chOff x="-34406325" y="3919600"/>
            <a:chExt cx="293025" cy="291425"/>
          </a:xfrm>
        </p:grpSpPr>
        <p:sp>
          <p:nvSpPr>
            <p:cNvPr id="7935" name="Google Shape;7935;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5"/>
          <p:cNvGrpSpPr/>
          <p:nvPr/>
        </p:nvGrpSpPr>
        <p:grpSpPr>
          <a:xfrm>
            <a:off x="1293653" y="2888703"/>
            <a:ext cx="353645" cy="342179"/>
            <a:chOff x="-32568800" y="3232000"/>
            <a:chExt cx="291450" cy="282000"/>
          </a:xfrm>
        </p:grpSpPr>
        <p:sp>
          <p:nvSpPr>
            <p:cNvPr id="7943" name="Google Shape;7943;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5"/>
          <p:cNvGrpSpPr/>
          <p:nvPr/>
        </p:nvGrpSpPr>
        <p:grpSpPr>
          <a:xfrm>
            <a:off x="1293183" y="3353613"/>
            <a:ext cx="354586" cy="353645"/>
            <a:chOff x="-32569575" y="3586425"/>
            <a:chExt cx="292225" cy="291450"/>
          </a:xfrm>
        </p:grpSpPr>
        <p:sp>
          <p:nvSpPr>
            <p:cNvPr id="7946" name="Google Shape;7946;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5"/>
          <p:cNvGrpSpPr/>
          <p:nvPr/>
        </p:nvGrpSpPr>
        <p:grpSpPr>
          <a:xfrm>
            <a:off x="1284098" y="3818205"/>
            <a:ext cx="372756" cy="354343"/>
            <a:chOff x="-32576675" y="3944600"/>
            <a:chExt cx="307200" cy="292025"/>
          </a:xfrm>
        </p:grpSpPr>
        <p:sp>
          <p:nvSpPr>
            <p:cNvPr id="7949" name="Google Shape;7949;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5"/>
          <p:cNvGrpSpPr/>
          <p:nvPr/>
        </p:nvGrpSpPr>
        <p:grpSpPr>
          <a:xfrm>
            <a:off x="3529065" y="2882500"/>
            <a:ext cx="354586" cy="354586"/>
            <a:chOff x="-30735200" y="3192625"/>
            <a:chExt cx="292225" cy="292225"/>
          </a:xfrm>
        </p:grpSpPr>
        <p:sp>
          <p:nvSpPr>
            <p:cNvPr id="7952" name="Google Shape;7952;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5"/>
          <p:cNvGrpSpPr/>
          <p:nvPr/>
        </p:nvGrpSpPr>
        <p:grpSpPr>
          <a:xfrm>
            <a:off x="3529065" y="3353932"/>
            <a:ext cx="354586" cy="353008"/>
            <a:chOff x="-30735200" y="3552550"/>
            <a:chExt cx="292225" cy="290925"/>
          </a:xfrm>
        </p:grpSpPr>
        <p:sp>
          <p:nvSpPr>
            <p:cNvPr id="7960" name="Google Shape;7960;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5"/>
          <p:cNvGrpSpPr/>
          <p:nvPr/>
        </p:nvGrpSpPr>
        <p:grpSpPr>
          <a:xfrm>
            <a:off x="3529065" y="3818554"/>
            <a:ext cx="354586" cy="353645"/>
            <a:chOff x="-30735200" y="3910925"/>
            <a:chExt cx="292225" cy="291450"/>
          </a:xfrm>
        </p:grpSpPr>
        <p:sp>
          <p:nvSpPr>
            <p:cNvPr id="7963" name="Google Shape;7963;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5" name="Google Shape;7965;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6" name="Google Shape;7966;p75"/>
          <p:cNvGrpSpPr/>
          <p:nvPr/>
        </p:nvGrpSpPr>
        <p:grpSpPr>
          <a:xfrm>
            <a:off x="4882910" y="1531421"/>
            <a:ext cx="358971" cy="359224"/>
            <a:chOff x="-57956275" y="3197925"/>
            <a:chExt cx="319000" cy="319225"/>
          </a:xfrm>
        </p:grpSpPr>
        <p:sp>
          <p:nvSpPr>
            <p:cNvPr id="7967" name="Google Shape;7967;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75"/>
          <p:cNvGrpSpPr/>
          <p:nvPr/>
        </p:nvGrpSpPr>
        <p:grpSpPr>
          <a:xfrm>
            <a:off x="4905064" y="1987846"/>
            <a:ext cx="314662" cy="358971"/>
            <a:chOff x="-57940525" y="3590375"/>
            <a:chExt cx="279625" cy="319000"/>
          </a:xfrm>
        </p:grpSpPr>
        <p:sp>
          <p:nvSpPr>
            <p:cNvPr id="7975" name="Google Shape;7975;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5"/>
          <p:cNvGrpSpPr/>
          <p:nvPr/>
        </p:nvGrpSpPr>
        <p:grpSpPr>
          <a:xfrm>
            <a:off x="4875945" y="2429217"/>
            <a:ext cx="358099" cy="358999"/>
            <a:chOff x="-57959425" y="3982600"/>
            <a:chExt cx="318225" cy="319025"/>
          </a:xfrm>
        </p:grpSpPr>
        <p:sp>
          <p:nvSpPr>
            <p:cNvPr id="7981" name="Google Shape;7981;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5"/>
          <p:cNvGrpSpPr/>
          <p:nvPr/>
        </p:nvGrpSpPr>
        <p:grpSpPr>
          <a:xfrm>
            <a:off x="7076112" y="1532546"/>
            <a:ext cx="357226" cy="357226"/>
            <a:chOff x="-55987225" y="3198925"/>
            <a:chExt cx="317450" cy="317450"/>
          </a:xfrm>
        </p:grpSpPr>
        <p:sp>
          <p:nvSpPr>
            <p:cNvPr id="7986" name="Google Shape;7986;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5"/>
          <p:cNvGrpSpPr/>
          <p:nvPr/>
        </p:nvGrpSpPr>
        <p:grpSpPr>
          <a:xfrm>
            <a:off x="7076112" y="1988578"/>
            <a:ext cx="357226" cy="357367"/>
            <a:chOff x="-55987225" y="3591025"/>
            <a:chExt cx="317450" cy="317575"/>
          </a:xfrm>
        </p:grpSpPr>
        <p:sp>
          <p:nvSpPr>
            <p:cNvPr id="7991" name="Google Shape;7991;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5"/>
          <p:cNvGrpSpPr/>
          <p:nvPr/>
        </p:nvGrpSpPr>
        <p:grpSpPr>
          <a:xfrm>
            <a:off x="7090027" y="2429217"/>
            <a:ext cx="358999" cy="358999"/>
            <a:chOff x="-55988800" y="3982600"/>
            <a:chExt cx="319025" cy="319025"/>
          </a:xfrm>
        </p:grpSpPr>
        <p:sp>
          <p:nvSpPr>
            <p:cNvPr id="7997" name="Google Shape;7997;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5"/>
          <p:cNvGrpSpPr/>
          <p:nvPr/>
        </p:nvGrpSpPr>
        <p:grpSpPr>
          <a:xfrm>
            <a:off x="5748546" y="2887174"/>
            <a:ext cx="356326" cy="358971"/>
            <a:chOff x="-54026025" y="3192625"/>
            <a:chExt cx="316650" cy="319000"/>
          </a:xfrm>
        </p:grpSpPr>
        <p:sp>
          <p:nvSpPr>
            <p:cNvPr id="8003" name="Google Shape;8003;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5"/>
          <p:cNvGrpSpPr/>
          <p:nvPr/>
        </p:nvGrpSpPr>
        <p:grpSpPr>
          <a:xfrm>
            <a:off x="5768492" y="3358148"/>
            <a:ext cx="316434" cy="358099"/>
            <a:chOff x="-54007925" y="3584850"/>
            <a:chExt cx="281200" cy="318225"/>
          </a:xfrm>
        </p:grpSpPr>
        <p:sp>
          <p:nvSpPr>
            <p:cNvPr id="8012" name="Google Shape;8012;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75"/>
          <p:cNvGrpSpPr/>
          <p:nvPr/>
        </p:nvGrpSpPr>
        <p:grpSpPr>
          <a:xfrm>
            <a:off x="5768492" y="3820033"/>
            <a:ext cx="316434" cy="358914"/>
            <a:chOff x="-54007925" y="3975575"/>
            <a:chExt cx="281200" cy="318950"/>
          </a:xfrm>
        </p:grpSpPr>
        <p:sp>
          <p:nvSpPr>
            <p:cNvPr id="8019" name="Google Shape;8019;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5"/>
          <p:cNvGrpSpPr/>
          <p:nvPr/>
        </p:nvGrpSpPr>
        <p:grpSpPr>
          <a:xfrm>
            <a:off x="8003359" y="2904504"/>
            <a:ext cx="274770" cy="358492"/>
            <a:chOff x="-52005775" y="3208025"/>
            <a:chExt cx="244175" cy="318575"/>
          </a:xfrm>
        </p:grpSpPr>
        <p:sp>
          <p:nvSpPr>
            <p:cNvPr id="8024" name="Google Shape;8024;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5"/>
          <p:cNvGrpSpPr/>
          <p:nvPr/>
        </p:nvGrpSpPr>
        <p:grpSpPr>
          <a:xfrm>
            <a:off x="5309825" y="1532546"/>
            <a:ext cx="358099" cy="358099"/>
            <a:chOff x="-57568775" y="3198925"/>
            <a:chExt cx="318225" cy="318225"/>
          </a:xfrm>
        </p:grpSpPr>
        <p:sp>
          <p:nvSpPr>
            <p:cNvPr id="8036" name="Google Shape;8036;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5"/>
          <p:cNvGrpSpPr/>
          <p:nvPr/>
        </p:nvGrpSpPr>
        <p:grpSpPr>
          <a:xfrm>
            <a:off x="5331543" y="1987846"/>
            <a:ext cx="314662" cy="358099"/>
            <a:chOff x="-57549075" y="3590375"/>
            <a:chExt cx="279625" cy="318225"/>
          </a:xfrm>
        </p:grpSpPr>
        <p:sp>
          <p:nvSpPr>
            <p:cNvPr id="8043" name="Google Shape;8043;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75"/>
          <p:cNvGrpSpPr/>
          <p:nvPr/>
        </p:nvGrpSpPr>
        <p:grpSpPr>
          <a:xfrm>
            <a:off x="5323740" y="2429217"/>
            <a:ext cx="359871" cy="359871"/>
            <a:chOff x="-57570350" y="3982600"/>
            <a:chExt cx="319800" cy="319800"/>
          </a:xfrm>
        </p:grpSpPr>
        <p:sp>
          <p:nvSpPr>
            <p:cNvPr id="8048" name="Google Shape;8048;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5"/>
          <p:cNvGrpSpPr/>
          <p:nvPr/>
        </p:nvGrpSpPr>
        <p:grpSpPr>
          <a:xfrm>
            <a:off x="7538779" y="1531646"/>
            <a:ext cx="314662" cy="358999"/>
            <a:chOff x="-55576850" y="3198125"/>
            <a:chExt cx="279625" cy="319025"/>
          </a:xfrm>
        </p:grpSpPr>
        <p:sp>
          <p:nvSpPr>
            <p:cNvPr id="8053" name="Google Shape;8053;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5"/>
          <p:cNvGrpSpPr/>
          <p:nvPr/>
        </p:nvGrpSpPr>
        <p:grpSpPr>
          <a:xfrm>
            <a:off x="7516174" y="1987621"/>
            <a:ext cx="359871" cy="358324"/>
            <a:chOff x="-55596550" y="3590175"/>
            <a:chExt cx="319800" cy="318425"/>
          </a:xfrm>
        </p:grpSpPr>
        <p:sp>
          <p:nvSpPr>
            <p:cNvPr id="8058" name="Google Shape;8058;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5"/>
          <p:cNvGrpSpPr/>
          <p:nvPr/>
        </p:nvGrpSpPr>
        <p:grpSpPr>
          <a:xfrm>
            <a:off x="7531412" y="2428964"/>
            <a:ext cx="358999" cy="359252"/>
            <a:chOff x="-55595775" y="3982375"/>
            <a:chExt cx="319025" cy="319250"/>
          </a:xfrm>
        </p:grpSpPr>
        <p:sp>
          <p:nvSpPr>
            <p:cNvPr id="8063" name="Google Shape;8063;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5"/>
          <p:cNvGrpSpPr/>
          <p:nvPr/>
        </p:nvGrpSpPr>
        <p:grpSpPr>
          <a:xfrm>
            <a:off x="6188595" y="2887174"/>
            <a:ext cx="358999" cy="358099"/>
            <a:chOff x="-53635375" y="3192625"/>
            <a:chExt cx="319025" cy="318225"/>
          </a:xfrm>
        </p:grpSpPr>
        <p:sp>
          <p:nvSpPr>
            <p:cNvPr id="8070" name="Google Shape;8070;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5"/>
          <p:cNvGrpSpPr/>
          <p:nvPr/>
        </p:nvGrpSpPr>
        <p:grpSpPr>
          <a:xfrm>
            <a:off x="6210763" y="3358148"/>
            <a:ext cx="314662" cy="358999"/>
            <a:chOff x="-53615675" y="3584850"/>
            <a:chExt cx="279625" cy="319025"/>
          </a:xfrm>
        </p:grpSpPr>
        <p:sp>
          <p:nvSpPr>
            <p:cNvPr id="8074" name="Google Shape;8074;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5"/>
          <p:cNvGrpSpPr/>
          <p:nvPr/>
        </p:nvGrpSpPr>
        <p:grpSpPr>
          <a:xfrm>
            <a:off x="6188609" y="3821074"/>
            <a:ext cx="358971" cy="357874"/>
            <a:chOff x="-53634575" y="3976500"/>
            <a:chExt cx="319000" cy="318025"/>
          </a:xfrm>
        </p:grpSpPr>
        <p:sp>
          <p:nvSpPr>
            <p:cNvPr id="8078" name="Google Shape;8078;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75"/>
          <p:cNvGrpSpPr/>
          <p:nvPr/>
        </p:nvGrpSpPr>
        <p:grpSpPr>
          <a:xfrm>
            <a:off x="7983413" y="3364028"/>
            <a:ext cx="314662" cy="358436"/>
            <a:chOff x="-52023900" y="3590075"/>
            <a:chExt cx="279625" cy="318525"/>
          </a:xfrm>
        </p:grpSpPr>
        <p:sp>
          <p:nvSpPr>
            <p:cNvPr id="8087" name="Google Shape;8087;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5"/>
          <p:cNvGrpSpPr/>
          <p:nvPr/>
        </p:nvGrpSpPr>
        <p:grpSpPr>
          <a:xfrm>
            <a:off x="5746654" y="1532546"/>
            <a:ext cx="358971" cy="358971"/>
            <a:chOff x="-57173375" y="3198925"/>
            <a:chExt cx="319000" cy="319000"/>
          </a:xfrm>
        </p:grpSpPr>
        <p:sp>
          <p:nvSpPr>
            <p:cNvPr id="8095" name="Google Shape;8095;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75"/>
          <p:cNvGrpSpPr/>
          <p:nvPr/>
        </p:nvGrpSpPr>
        <p:grpSpPr>
          <a:xfrm>
            <a:off x="5747541" y="2009987"/>
            <a:ext cx="357198" cy="314690"/>
            <a:chOff x="-57176525" y="3610050"/>
            <a:chExt cx="317425" cy="279650"/>
          </a:xfrm>
        </p:grpSpPr>
        <p:sp>
          <p:nvSpPr>
            <p:cNvPr id="8100" name="Google Shape;8100;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5"/>
          <p:cNvGrpSpPr/>
          <p:nvPr/>
        </p:nvGrpSpPr>
        <p:grpSpPr>
          <a:xfrm>
            <a:off x="7957995" y="1532546"/>
            <a:ext cx="358099" cy="356326"/>
            <a:chOff x="-55202750" y="3198925"/>
            <a:chExt cx="318225" cy="316650"/>
          </a:xfrm>
        </p:grpSpPr>
        <p:sp>
          <p:nvSpPr>
            <p:cNvPr id="8106" name="Google Shape;8106;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5"/>
          <p:cNvGrpSpPr/>
          <p:nvPr/>
        </p:nvGrpSpPr>
        <p:grpSpPr>
          <a:xfrm>
            <a:off x="7968629" y="1987846"/>
            <a:ext cx="336830" cy="358099"/>
            <a:chOff x="-55194875" y="3590375"/>
            <a:chExt cx="299325" cy="318225"/>
          </a:xfrm>
        </p:grpSpPr>
        <p:sp>
          <p:nvSpPr>
            <p:cNvPr id="8109" name="Google Shape;8109;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5"/>
          <p:cNvGrpSpPr/>
          <p:nvPr/>
        </p:nvGrpSpPr>
        <p:grpSpPr>
          <a:xfrm>
            <a:off x="7973247" y="2430117"/>
            <a:ext cx="357198" cy="357198"/>
            <a:chOff x="-55203525" y="3983400"/>
            <a:chExt cx="317425" cy="317425"/>
          </a:xfrm>
        </p:grpSpPr>
        <p:sp>
          <p:nvSpPr>
            <p:cNvPr id="8115" name="Google Shape;8115;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5"/>
          <p:cNvGrpSpPr/>
          <p:nvPr/>
        </p:nvGrpSpPr>
        <p:grpSpPr>
          <a:xfrm>
            <a:off x="6639727" y="2887174"/>
            <a:ext cx="335930" cy="358971"/>
            <a:chOff x="-53232900" y="3192625"/>
            <a:chExt cx="298525" cy="319000"/>
          </a:xfrm>
        </p:grpSpPr>
        <p:sp>
          <p:nvSpPr>
            <p:cNvPr id="8119" name="Google Shape;8119;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5"/>
          <p:cNvGrpSpPr/>
          <p:nvPr/>
        </p:nvGrpSpPr>
        <p:grpSpPr>
          <a:xfrm>
            <a:off x="6629093" y="3358148"/>
            <a:ext cx="357198" cy="356326"/>
            <a:chOff x="-53242350" y="3584850"/>
            <a:chExt cx="317425" cy="316650"/>
          </a:xfrm>
        </p:grpSpPr>
        <p:sp>
          <p:nvSpPr>
            <p:cNvPr id="8128" name="Google Shape;8128;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5"/>
          <p:cNvGrpSpPr/>
          <p:nvPr/>
        </p:nvGrpSpPr>
        <p:grpSpPr>
          <a:xfrm>
            <a:off x="6650362" y="3820849"/>
            <a:ext cx="314662" cy="358999"/>
            <a:chOff x="-53224225" y="3976300"/>
            <a:chExt cx="279625" cy="319025"/>
          </a:xfrm>
        </p:grpSpPr>
        <p:sp>
          <p:nvSpPr>
            <p:cNvPr id="8134" name="Google Shape;8134;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5"/>
          <p:cNvGrpSpPr/>
          <p:nvPr/>
        </p:nvGrpSpPr>
        <p:grpSpPr>
          <a:xfrm>
            <a:off x="7961258" y="3828529"/>
            <a:ext cx="358971" cy="358408"/>
            <a:chOff x="-52043575" y="3983125"/>
            <a:chExt cx="319000" cy="318500"/>
          </a:xfrm>
        </p:grpSpPr>
        <p:sp>
          <p:nvSpPr>
            <p:cNvPr id="8142" name="Google Shape;8142;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5"/>
          <p:cNvGrpSpPr/>
          <p:nvPr/>
        </p:nvGrpSpPr>
        <p:grpSpPr>
          <a:xfrm>
            <a:off x="6215199" y="1532546"/>
            <a:ext cx="314662" cy="358971"/>
            <a:chOff x="-56766175" y="3198925"/>
            <a:chExt cx="279625" cy="319000"/>
          </a:xfrm>
        </p:grpSpPr>
        <p:sp>
          <p:nvSpPr>
            <p:cNvPr id="8152" name="Google Shape;8152;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5"/>
          <p:cNvGrpSpPr/>
          <p:nvPr/>
        </p:nvGrpSpPr>
        <p:grpSpPr>
          <a:xfrm>
            <a:off x="6214313" y="1987846"/>
            <a:ext cx="316434" cy="358099"/>
            <a:chOff x="-56766175" y="3590375"/>
            <a:chExt cx="281200" cy="318225"/>
          </a:xfrm>
        </p:grpSpPr>
        <p:sp>
          <p:nvSpPr>
            <p:cNvPr id="8160" name="Google Shape;8160;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5"/>
          <p:cNvGrpSpPr/>
          <p:nvPr/>
        </p:nvGrpSpPr>
        <p:grpSpPr>
          <a:xfrm>
            <a:off x="6251269" y="2429217"/>
            <a:ext cx="272126" cy="358099"/>
            <a:chOff x="-56747275" y="3982600"/>
            <a:chExt cx="241825" cy="318225"/>
          </a:xfrm>
        </p:grpSpPr>
        <p:sp>
          <p:nvSpPr>
            <p:cNvPr id="8165" name="Google Shape;8165;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75"/>
          <p:cNvGrpSpPr/>
          <p:nvPr/>
        </p:nvGrpSpPr>
        <p:grpSpPr>
          <a:xfrm>
            <a:off x="4859020" y="3371455"/>
            <a:ext cx="358999" cy="342991"/>
            <a:chOff x="-54812875" y="3596675"/>
            <a:chExt cx="319025" cy="304800"/>
          </a:xfrm>
        </p:grpSpPr>
        <p:sp>
          <p:nvSpPr>
            <p:cNvPr id="8173" name="Google Shape;8173;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0" name="Google Shape;8180;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2" name="Google Shape;8182;p75"/>
          <p:cNvGrpSpPr/>
          <p:nvPr/>
        </p:nvGrpSpPr>
        <p:grpSpPr>
          <a:xfrm>
            <a:off x="4881188" y="3827938"/>
            <a:ext cx="314662" cy="358099"/>
            <a:chOff x="-54793175" y="3982600"/>
            <a:chExt cx="279625" cy="318225"/>
          </a:xfrm>
        </p:grpSpPr>
        <p:sp>
          <p:nvSpPr>
            <p:cNvPr id="8183" name="Google Shape;8183;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5"/>
          <p:cNvGrpSpPr/>
          <p:nvPr/>
        </p:nvGrpSpPr>
        <p:grpSpPr>
          <a:xfrm>
            <a:off x="7092647" y="2887174"/>
            <a:ext cx="314662" cy="358099"/>
            <a:chOff x="-52832000" y="3192625"/>
            <a:chExt cx="279625" cy="318225"/>
          </a:xfrm>
        </p:grpSpPr>
        <p:sp>
          <p:nvSpPr>
            <p:cNvPr id="8191" name="Google Shape;8191;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75"/>
          <p:cNvGrpSpPr/>
          <p:nvPr/>
        </p:nvGrpSpPr>
        <p:grpSpPr>
          <a:xfrm>
            <a:off x="5779179" y="2428542"/>
            <a:ext cx="323524" cy="358774"/>
            <a:chOff x="-57162350" y="3982000"/>
            <a:chExt cx="287500" cy="318825"/>
          </a:xfrm>
        </p:grpSpPr>
        <p:sp>
          <p:nvSpPr>
            <p:cNvPr id="8200" name="Google Shape;8200;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5"/>
          <p:cNvGrpSpPr/>
          <p:nvPr/>
        </p:nvGrpSpPr>
        <p:grpSpPr>
          <a:xfrm>
            <a:off x="7070492" y="3359048"/>
            <a:ext cx="358971" cy="357198"/>
            <a:chOff x="-52851675" y="3585650"/>
            <a:chExt cx="319000" cy="317425"/>
          </a:xfrm>
        </p:grpSpPr>
        <p:sp>
          <p:nvSpPr>
            <p:cNvPr id="8209" name="Google Shape;8209;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5"/>
          <p:cNvGrpSpPr/>
          <p:nvPr/>
        </p:nvGrpSpPr>
        <p:grpSpPr>
          <a:xfrm>
            <a:off x="7092647" y="3820849"/>
            <a:ext cx="314662" cy="358999"/>
            <a:chOff x="-52832000" y="3976300"/>
            <a:chExt cx="279625" cy="319025"/>
          </a:xfrm>
        </p:grpSpPr>
        <p:sp>
          <p:nvSpPr>
            <p:cNvPr id="8216" name="Google Shape;8216;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5"/>
          <p:cNvGrpSpPr/>
          <p:nvPr/>
        </p:nvGrpSpPr>
        <p:grpSpPr>
          <a:xfrm>
            <a:off x="6209853" y="4275497"/>
            <a:ext cx="316434" cy="358099"/>
            <a:chOff x="-51633225" y="3198925"/>
            <a:chExt cx="281200" cy="318225"/>
          </a:xfrm>
        </p:grpSpPr>
        <p:sp>
          <p:nvSpPr>
            <p:cNvPr id="8222" name="Google Shape;8222;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5"/>
          <p:cNvGrpSpPr/>
          <p:nvPr/>
        </p:nvGrpSpPr>
        <p:grpSpPr>
          <a:xfrm>
            <a:off x="6628676" y="1533418"/>
            <a:ext cx="365188" cy="357226"/>
            <a:chOff x="-56396775" y="3199700"/>
            <a:chExt cx="324525" cy="317450"/>
          </a:xfrm>
        </p:grpSpPr>
        <p:sp>
          <p:nvSpPr>
            <p:cNvPr id="8230" name="Google Shape;8230;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75"/>
          <p:cNvGrpSpPr/>
          <p:nvPr/>
        </p:nvGrpSpPr>
        <p:grpSpPr>
          <a:xfrm>
            <a:off x="6631771" y="1999353"/>
            <a:ext cx="358999" cy="335958"/>
            <a:chOff x="-56394425" y="3600600"/>
            <a:chExt cx="319025" cy="298550"/>
          </a:xfrm>
        </p:grpSpPr>
        <p:sp>
          <p:nvSpPr>
            <p:cNvPr id="8237" name="Google Shape;8237;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75"/>
          <p:cNvGrpSpPr/>
          <p:nvPr/>
        </p:nvGrpSpPr>
        <p:grpSpPr>
          <a:xfrm>
            <a:off x="6662538" y="2430117"/>
            <a:ext cx="327068" cy="357198"/>
            <a:chOff x="-56379450" y="3983400"/>
            <a:chExt cx="290650" cy="317425"/>
          </a:xfrm>
        </p:grpSpPr>
        <p:sp>
          <p:nvSpPr>
            <p:cNvPr id="8241" name="Google Shape;8241;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75"/>
          <p:cNvGrpSpPr/>
          <p:nvPr/>
        </p:nvGrpSpPr>
        <p:grpSpPr>
          <a:xfrm>
            <a:off x="5326242" y="2894264"/>
            <a:ext cx="316434" cy="358971"/>
            <a:chOff x="-54401725" y="3198925"/>
            <a:chExt cx="281200" cy="319000"/>
          </a:xfrm>
        </p:grpSpPr>
        <p:sp>
          <p:nvSpPr>
            <p:cNvPr id="8250" name="Google Shape;8250;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75"/>
          <p:cNvGrpSpPr/>
          <p:nvPr/>
        </p:nvGrpSpPr>
        <p:grpSpPr>
          <a:xfrm>
            <a:off x="5327128" y="3364365"/>
            <a:ext cx="314662" cy="358099"/>
            <a:chOff x="-54401725" y="3590375"/>
            <a:chExt cx="279625" cy="318225"/>
          </a:xfrm>
        </p:grpSpPr>
        <p:sp>
          <p:nvSpPr>
            <p:cNvPr id="8262" name="Google Shape;8262;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75"/>
          <p:cNvGrpSpPr/>
          <p:nvPr/>
        </p:nvGrpSpPr>
        <p:grpSpPr>
          <a:xfrm>
            <a:off x="5324920" y="3827938"/>
            <a:ext cx="319079" cy="358099"/>
            <a:chOff x="-54403300" y="3982600"/>
            <a:chExt cx="283550" cy="318225"/>
          </a:xfrm>
        </p:grpSpPr>
        <p:sp>
          <p:nvSpPr>
            <p:cNvPr id="8269" name="Google Shape;8269;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5"/>
          <p:cNvGrpSpPr/>
          <p:nvPr/>
        </p:nvGrpSpPr>
        <p:grpSpPr>
          <a:xfrm>
            <a:off x="7512313" y="2889172"/>
            <a:ext cx="356298" cy="356973"/>
            <a:chOff x="-52458650" y="3194400"/>
            <a:chExt cx="316625" cy="317225"/>
          </a:xfrm>
        </p:grpSpPr>
        <p:sp>
          <p:nvSpPr>
            <p:cNvPr id="8275" name="Google Shape;8275;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75"/>
          <p:cNvGrpSpPr/>
          <p:nvPr/>
        </p:nvGrpSpPr>
        <p:grpSpPr>
          <a:xfrm>
            <a:off x="4881188" y="2894264"/>
            <a:ext cx="314662" cy="358971"/>
            <a:chOff x="-54793175" y="3198925"/>
            <a:chExt cx="279625" cy="319000"/>
          </a:xfrm>
        </p:grpSpPr>
        <p:sp>
          <p:nvSpPr>
            <p:cNvPr id="8284" name="Google Shape;8284;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75"/>
          <p:cNvGrpSpPr/>
          <p:nvPr/>
        </p:nvGrpSpPr>
        <p:grpSpPr>
          <a:xfrm>
            <a:off x="7521611" y="3358148"/>
            <a:ext cx="337703" cy="357845"/>
            <a:chOff x="-52450000" y="3584850"/>
            <a:chExt cx="300100" cy="318000"/>
          </a:xfrm>
        </p:grpSpPr>
        <p:sp>
          <p:nvSpPr>
            <p:cNvPr id="8292" name="Google Shape;8292;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5"/>
          <p:cNvGrpSpPr/>
          <p:nvPr/>
        </p:nvGrpSpPr>
        <p:grpSpPr>
          <a:xfrm>
            <a:off x="7533131" y="3822621"/>
            <a:ext cx="314662" cy="357226"/>
            <a:chOff x="-52440550" y="3977875"/>
            <a:chExt cx="279625" cy="317450"/>
          </a:xfrm>
        </p:grpSpPr>
        <p:sp>
          <p:nvSpPr>
            <p:cNvPr id="8300" name="Google Shape;8300;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75"/>
          <p:cNvGrpSpPr/>
          <p:nvPr/>
        </p:nvGrpSpPr>
        <p:grpSpPr>
          <a:xfrm>
            <a:off x="6645066" y="4278827"/>
            <a:ext cx="314662" cy="358999"/>
            <a:chOff x="-51623775" y="3584850"/>
            <a:chExt cx="279625" cy="319025"/>
          </a:xfrm>
        </p:grpSpPr>
        <p:sp>
          <p:nvSpPr>
            <p:cNvPr id="8309" name="Google Shape;8309;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321" name="Shape 8321"/>
        <p:cNvGrpSpPr/>
        <p:nvPr/>
      </p:nvGrpSpPr>
      <p:grpSpPr>
        <a:xfrm>
          <a:off x="0" y="0"/>
          <a:ext cx="0" cy="0"/>
          <a:chOff x="0" y="0"/>
          <a:chExt cx="0" cy="0"/>
        </a:xfrm>
      </p:grpSpPr>
      <p:sp>
        <p:nvSpPr>
          <p:cNvPr id="8322" name="Google Shape;8322;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23" name="Google Shape;8323;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24" name="Google Shape;8324;p76"/>
          <p:cNvGrpSpPr/>
          <p:nvPr/>
        </p:nvGrpSpPr>
        <p:grpSpPr>
          <a:xfrm>
            <a:off x="885675" y="1539249"/>
            <a:ext cx="276003" cy="357300"/>
            <a:chOff x="-50469125" y="3183175"/>
            <a:chExt cx="233150" cy="301825"/>
          </a:xfrm>
        </p:grpSpPr>
        <p:sp>
          <p:nvSpPr>
            <p:cNvPr id="8325" name="Google Shape;8325;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76"/>
          <p:cNvGrpSpPr/>
          <p:nvPr/>
        </p:nvGrpSpPr>
        <p:grpSpPr>
          <a:xfrm>
            <a:off x="845574" y="1974651"/>
            <a:ext cx="356205" cy="355288"/>
            <a:chOff x="-50504575" y="3550975"/>
            <a:chExt cx="300900" cy="300125"/>
          </a:xfrm>
        </p:grpSpPr>
        <p:sp>
          <p:nvSpPr>
            <p:cNvPr id="8329" name="Google Shape;8329;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6"/>
          <p:cNvGrpSpPr/>
          <p:nvPr/>
        </p:nvGrpSpPr>
        <p:grpSpPr>
          <a:xfrm>
            <a:off x="845574" y="2412893"/>
            <a:ext cx="356205" cy="354341"/>
            <a:chOff x="-50503000" y="3921175"/>
            <a:chExt cx="300900" cy="299325"/>
          </a:xfrm>
        </p:grpSpPr>
        <p:sp>
          <p:nvSpPr>
            <p:cNvPr id="8334" name="Google Shape;8334;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76"/>
          <p:cNvGrpSpPr/>
          <p:nvPr/>
        </p:nvGrpSpPr>
        <p:grpSpPr>
          <a:xfrm>
            <a:off x="3049627" y="1558811"/>
            <a:ext cx="355258" cy="356205"/>
            <a:chOff x="-48630025" y="3199700"/>
            <a:chExt cx="300100" cy="300900"/>
          </a:xfrm>
        </p:grpSpPr>
        <p:sp>
          <p:nvSpPr>
            <p:cNvPr id="8340" name="Google Shape;8340;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6"/>
          <p:cNvGrpSpPr/>
          <p:nvPr/>
        </p:nvGrpSpPr>
        <p:grpSpPr>
          <a:xfrm>
            <a:off x="3049627" y="1996107"/>
            <a:ext cx="355258" cy="355258"/>
            <a:chOff x="-48630025" y="3569100"/>
            <a:chExt cx="300100" cy="300100"/>
          </a:xfrm>
        </p:grpSpPr>
        <p:sp>
          <p:nvSpPr>
            <p:cNvPr id="8344" name="Google Shape;8344;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76"/>
          <p:cNvGrpSpPr/>
          <p:nvPr/>
        </p:nvGrpSpPr>
        <p:grpSpPr>
          <a:xfrm>
            <a:off x="3050101" y="2433403"/>
            <a:ext cx="354311" cy="353394"/>
            <a:chOff x="-48629225" y="3938500"/>
            <a:chExt cx="299300" cy="298525"/>
          </a:xfrm>
        </p:grpSpPr>
        <p:sp>
          <p:nvSpPr>
            <p:cNvPr id="8355" name="Google Shape;8355;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76"/>
          <p:cNvGrpSpPr/>
          <p:nvPr/>
        </p:nvGrpSpPr>
        <p:grpSpPr>
          <a:xfrm>
            <a:off x="1785504" y="2904744"/>
            <a:ext cx="311458" cy="354341"/>
            <a:chOff x="-46762575" y="3200500"/>
            <a:chExt cx="263100" cy="299325"/>
          </a:xfrm>
        </p:grpSpPr>
        <p:sp>
          <p:nvSpPr>
            <p:cNvPr id="8360" name="Google Shape;8360;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6"/>
          <p:cNvGrpSpPr/>
          <p:nvPr/>
        </p:nvGrpSpPr>
        <p:grpSpPr>
          <a:xfrm>
            <a:off x="1763589" y="3363466"/>
            <a:ext cx="355288" cy="312375"/>
            <a:chOff x="-46779900" y="3588000"/>
            <a:chExt cx="300125" cy="263875"/>
          </a:xfrm>
        </p:grpSpPr>
        <p:sp>
          <p:nvSpPr>
            <p:cNvPr id="8366" name="Google Shape;8366;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6"/>
          <p:cNvGrpSpPr/>
          <p:nvPr/>
        </p:nvGrpSpPr>
        <p:grpSpPr>
          <a:xfrm>
            <a:off x="1764062" y="3778388"/>
            <a:ext cx="354341" cy="353394"/>
            <a:chOff x="-46779100" y="3938500"/>
            <a:chExt cx="299325" cy="298525"/>
          </a:xfrm>
        </p:grpSpPr>
        <p:sp>
          <p:nvSpPr>
            <p:cNvPr id="8371" name="Google Shape;8371;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76"/>
          <p:cNvGrpSpPr/>
          <p:nvPr/>
        </p:nvGrpSpPr>
        <p:grpSpPr>
          <a:xfrm>
            <a:off x="3971800" y="2911255"/>
            <a:ext cx="355258" cy="355288"/>
            <a:chOff x="-44924250" y="3206000"/>
            <a:chExt cx="300100" cy="300125"/>
          </a:xfrm>
        </p:grpSpPr>
        <p:sp>
          <p:nvSpPr>
            <p:cNvPr id="8374" name="Google Shape;8374;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76"/>
          <p:cNvGrpSpPr/>
          <p:nvPr/>
        </p:nvGrpSpPr>
        <p:grpSpPr>
          <a:xfrm>
            <a:off x="1286286" y="1539249"/>
            <a:ext cx="355258" cy="355258"/>
            <a:chOff x="-50134375" y="3183175"/>
            <a:chExt cx="300100" cy="300100"/>
          </a:xfrm>
        </p:grpSpPr>
        <p:sp>
          <p:nvSpPr>
            <p:cNvPr id="8380" name="Google Shape;8380;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76"/>
          <p:cNvGrpSpPr/>
          <p:nvPr/>
        </p:nvGrpSpPr>
        <p:grpSpPr>
          <a:xfrm>
            <a:off x="1286286" y="1974651"/>
            <a:ext cx="355258" cy="355288"/>
            <a:chOff x="-50134375" y="3550975"/>
            <a:chExt cx="300100" cy="300125"/>
          </a:xfrm>
        </p:grpSpPr>
        <p:sp>
          <p:nvSpPr>
            <p:cNvPr id="8391" name="Google Shape;8391;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6"/>
          <p:cNvGrpSpPr/>
          <p:nvPr/>
        </p:nvGrpSpPr>
        <p:grpSpPr>
          <a:xfrm>
            <a:off x="1286286" y="2412183"/>
            <a:ext cx="355258" cy="355051"/>
            <a:chOff x="-50134375" y="3920575"/>
            <a:chExt cx="300100" cy="299925"/>
          </a:xfrm>
        </p:grpSpPr>
        <p:sp>
          <p:nvSpPr>
            <p:cNvPr id="8394" name="Google Shape;8394;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76"/>
          <p:cNvGrpSpPr/>
          <p:nvPr/>
        </p:nvGrpSpPr>
        <p:grpSpPr>
          <a:xfrm>
            <a:off x="3497010" y="1559758"/>
            <a:ext cx="357123" cy="355258"/>
            <a:chOff x="-48262200" y="3200500"/>
            <a:chExt cx="301675" cy="300100"/>
          </a:xfrm>
        </p:grpSpPr>
        <p:sp>
          <p:nvSpPr>
            <p:cNvPr id="8398" name="Google Shape;8398;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6"/>
          <p:cNvGrpSpPr/>
          <p:nvPr/>
        </p:nvGrpSpPr>
        <p:grpSpPr>
          <a:xfrm>
            <a:off x="3526383" y="1996847"/>
            <a:ext cx="298377" cy="354519"/>
            <a:chOff x="-48233050" y="3569725"/>
            <a:chExt cx="252050" cy="299475"/>
          </a:xfrm>
        </p:grpSpPr>
        <p:sp>
          <p:nvSpPr>
            <p:cNvPr id="8408" name="Google Shape;8408;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6"/>
          <p:cNvGrpSpPr/>
          <p:nvPr/>
        </p:nvGrpSpPr>
        <p:grpSpPr>
          <a:xfrm>
            <a:off x="3550148" y="2430591"/>
            <a:ext cx="250847" cy="358070"/>
            <a:chOff x="-48216525" y="3936125"/>
            <a:chExt cx="211900" cy="302475"/>
          </a:xfrm>
        </p:grpSpPr>
        <p:sp>
          <p:nvSpPr>
            <p:cNvPr id="8412" name="Google Shape;8412;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76"/>
          <p:cNvGrpSpPr/>
          <p:nvPr/>
        </p:nvGrpSpPr>
        <p:grpSpPr>
          <a:xfrm>
            <a:off x="2205866" y="2905661"/>
            <a:ext cx="355258" cy="355288"/>
            <a:chOff x="-46410500" y="3201275"/>
            <a:chExt cx="300100" cy="300125"/>
          </a:xfrm>
        </p:grpSpPr>
        <p:sp>
          <p:nvSpPr>
            <p:cNvPr id="8417" name="Google Shape;8417;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6"/>
          <p:cNvGrpSpPr/>
          <p:nvPr/>
        </p:nvGrpSpPr>
        <p:grpSpPr>
          <a:xfrm>
            <a:off x="2205866" y="3341092"/>
            <a:ext cx="355258" cy="356205"/>
            <a:chOff x="-46409700" y="3569100"/>
            <a:chExt cx="300100" cy="300900"/>
          </a:xfrm>
        </p:grpSpPr>
        <p:sp>
          <p:nvSpPr>
            <p:cNvPr id="8423" name="Google Shape;8423;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76"/>
          <p:cNvGrpSpPr/>
          <p:nvPr/>
        </p:nvGrpSpPr>
        <p:grpSpPr>
          <a:xfrm>
            <a:off x="2193747" y="3776524"/>
            <a:ext cx="379497" cy="358070"/>
            <a:chOff x="-46422300" y="3936925"/>
            <a:chExt cx="320575" cy="302475"/>
          </a:xfrm>
        </p:grpSpPr>
        <p:sp>
          <p:nvSpPr>
            <p:cNvPr id="8429" name="Google Shape;8429;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76"/>
          <p:cNvGrpSpPr/>
          <p:nvPr/>
        </p:nvGrpSpPr>
        <p:grpSpPr>
          <a:xfrm>
            <a:off x="3971326" y="3330852"/>
            <a:ext cx="356205" cy="355258"/>
            <a:chOff x="-44914800" y="3560450"/>
            <a:chExt cx="300900" cy="300100"/>
          </a:xfrm>
        </p:grpSpPr>
        <p:sp>
          <p:nvSpPr>
            <p:cNvPr id="8432" name="Google Shape;8432;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76"/>
          <p:cNvGrpSpPr/>
          <p:nvPr/>
        </p:nvGrpSpPr>
        <p:grpSpPr>
          <a:xfrm>
            <a:off x="1726378" y="1539486"/>
            <a:ext cx="354311" cy="354104"/>
            <a:chOff x="-49764975" y="3183375"/>
            <a:chExt cx="299300" cy="299125"/>
          </a:xfrm>
        </p:grpSpPr>
        <p:sp>
          <p:nvSpPr>
            <p:cNvPr id="8438" name="Google Shape;8438;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76"/>
          <p:cNvGrpSpPr/>
          <p:nvPr/>
        </p:nvGrpSpPr>
        <p:grpSpPr>
          <a:xfrm>
            <a:off x="1726378" y="1974947"/>
            <a:ext cx="354311" cy="355909"/>
            <a:chOff x="-49764975" y="3551225"/>
            <a:chExt cx="299300" cy="300650"/>
          </a:xfrm>
        </p:grpSpPr>
        <p:sp>
          <p:nvSpPr>
            <p:cNvPr id="8448" name="Google Shape;8448;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76"/>
          <p:cNvGrpSpPr/>
          <p:nvPr/>
        </p:nvGrpSpPr>
        <p:grpSpPr>
          <a:xfrm>
            <a:off x="1724040" y="2411710"/>
            <a:ext cx="358987" cy="355525"/>
            <a:chOff x="-49766550" y="3920175"/>
            <a:chExt cx="303250" cy="300325"/>
          </a:xfrm>
        </p:grpSpPr>
        <p:sp>
          <p:nvSpPr>
            <p:cNvPr id="8460" name="Google Shape;8460;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76"/>
          <p:cNvGrpSpPr/>
          <p:nvPr/>
        </p:nvGrpSpPr>
        <p:grpSpPr>
          <a:xfrm>
            <a:off x="3939571" y="1559758"/>
            <a:ext cx="357123" cy="354341"/>
            <a:chOff x="-47892800" y="3200500"/>
            <a:chExt cx="301675" cy="299325"/>
          </a:xfrm>
        </p:grpSpPr>
        <p:sp>
          <p:nvSpPr>
            <p:cNvPr id="8465" name="Google Shape;8465;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76"/>
          <p:cNvGrpSpPr/>
          <p:nvPr/>
        </p:nvGrpSpPr>
        <p:grpSpPr>
          <a:xfrm>
            <a:off x="4003437" y="1996107"/>
            <a:ext cx="229391" cy="355258"/>
            <a:chOff x="-47839250" y="3569100"/>
            <a:chExt cx="193775" cy="300100"/>
          </a:xfrm>
        </p:grpSpPr>
        <p:sp>
          <p:nvSpPr>
            <p:cNvPr id="8472" name="Google Shape;8472;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6"/>
          <p:cNvGrpSpPr/>
          <p:nvPr/>
        </p:nvGrpSpPr>
        <p:grpSpPr>
          <a:xfrm>
            <a:off x="3940503" y="2432456"/>
            <a:ext cx="355258" cy="356205"/>
            <a:chOff x="-47892800" y="3937700"/>
            <a:chExt cx="300100" cy="300900"/>
          </a:xfrm>
        </p:grpSpPr>
        <p:sp>
          <p:nvSpPr>
            <p:cNvPr id="8479" name="Google Shape;8479;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76"/>
          <p:cNvGrpSpPr/>
          <p:nvPr/>
        </p:nvGrpSpPr>
        <p:grpSpPr>
          <a:xfrm>
            <a:off x="2645798" y="2926170"/>
            <a:ext cx="355258" cy="311458"/>
            <a:chOff x="-46042675" y="3218600"/>
            <a:chExt cx="300100" cy="263100"/>
          </a:xfrm>
        </p:grpSpPr>
        <p:sp>
          <p:nvSpPr>
            <p:cNvPr id="8488" name="Google Shape;8488;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76"/>
          <p:cNvGrpSpPr/>
          <p:nvPr/>
        </p:nvGrpSpPr>
        <p:grpSpPr>
          <a:xfrm>
            <a:off x="2645798" y="3340619"/>
            <a:ext cx="355258" cy="323118"/>
            <a:chOff x="-46042675" y="3568700"/>
            <a:chExt cx="300100" cy="272950"/>
          </a:xfrm>
        </p:grpSpPr>
        <p:sp>
          <p:nvSpPr>
            <p:cNvPr id="8495" name="Google Shape;8495;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6"/>
          <p:cNvGrpSpPr/>
          <p:nvPr/>
        </p:nvGrpSpPr>
        <p:grpSpPr>
          <a:xfrm>
            <a:off x="2687749" y="3777589"/>
            <a:ext cx="271357" cy="356057"/>
            <a:chOff x="-46007225" y="3937825"/>
            <a:chExt cx="229225" cy="300775"/>
          </a:xfrm>
        </p:grpSpPr>
        <p:sp>
          <p:nvSpPr>
            <p:cNvPr id="8500" name="Google Shape;8500;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6"/>
          <p:cNvGrpSpPr/>
          <p:nvPr/>
        </p:nvGrpSpPr>
        <p:grpSpPr>
          <a:xfrm>
            <a:off x="3993241" y="3767675"/>
            <a:ext cx="312375" cy="357596"/>
            <a:chOff x="-44895900" y="3929450"/>
            <a:chExt cx="263875" cy="302075"/>
          </a:xfrm>
        </p:grpSpPr>
        <p:sp>
          <p:nvSpPr>
            <p:cNvPr id="8511" name="Google Shape;8511;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76"/>
          <p:cNvGrpSpPr/>
          <p:nvPr/>
        </p:nvGrpSpPr>
        <p:grpSpPr>
          <a:xfrm>
            <a:off x="2167060" y="1550436"/>
            <a:ext cx="356205" cy="332885"/>
            <a:chOff x="-49397175" y="3192625"/>
            <a:chExt cx="300900" cy="281200"/>
          </a:xfrm>
        </p:grpSpPr>
        <p:sp>
          <p:nvSpPr>
            <p:cNvPr id="8518" name="Google Shape;8518;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76"/>
          <p:cNvGrpSpPr/>
          <p:nvPr/>
        </p:nvGrpSpPr>
        <p:grpSpPr>
          <a:xfrm>
            <a:off x="2193163" y="1974651"/>
            <a:ext cx="304000" cy="356205"/>
            <a:chOff x="-49375900" y="3550975"/>
            <a:chExt cx="256800" cy="300900"/>
          </a:xfrm>
        </p:grpSpPr>
        <p:sp>
          <p:nvSpPr>
            <p:cNvPr id="8526" name="Google Shape;8526;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76"/>
          <p:cNvGrpSpPr/>
          <p:nvPr/>
        </p:nvGrpSpPr>
        <p:grpSpPr>
          <a:xfrm>
            <a:off x="2188516" y="2411946"/>
            <a:ext cx="313293" cy="356205"/>
            <a:chOff x="-49378250" y="3920375"/>
            <a:chExt cx="264650" cy="300900"/>
          </a:xfrm>
        </p:grpSpPr>
        <p:sp>
          <p:nvSpPr>
            <p:cNvPr id="8538" name="Google Shape;8538;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6"/>
          <p:cNvGrpSpPr/>
          <p:nvPr/>
        </p:nvGrpSpPr>
        <p:grpSpPr>
          <a:xfrm>
            <a:off x="907504" y="2904744"/>
            <a:ext cx="312375" cy="357123"/>
            <a:chOff x="-47505300" y="3200500"/>
            <a:chExt cx="263875" cy="301675"/>
          </a:xfrm>
        </p:grpSpPr>
        <p:sp>
          <p:nvSpPr>
            <p:cNvPr id="8546" name="Google Shape;8546;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76"/>
          <p:cNvGrpSpPr/>
          <p:nvPr/>
        </p:nvGrpSpPr>
        <p:grpSpPr>
          <a:xfrm>
            <a:off x="885604" y="3341092"/>
            <a:ext cx="356176" cy="355051"/>
            <a:chOff x="-47524975" y="3569100"/>
            <a:chExt cx="300875" cy="299925"/>
          </a:xfrm>
        </p:grpSpPr>
        <p:sp>
          <p:nvSpPr>
            <p:cNvPr id="8560" name="Google Shape;8560;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6"/>
          <p:cNvGrpSpPr/>
          <p:nvPr/>
        </p:nvGrpSpPr>
        <p:grpSpPr>
          <a:xfrm>
            <a:off x="886062" y="3820354"/>
            <a:ext cx="355258" cy="270410"/>
            <a:chOff x="-47523400" y="3973950"/>
            <a:chExt cx="300100" cy="228425"/>
          </a:xfrm>
        </p:grpSpPr>
        <p:sp>
          <p:nvSpPr>
            <p:cNvPr id="8566" name="Google Shape;8566;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76"/>
          <p:cNvGrpSpPr/>
          <p:nvPr/>
        </p:nvGrpSpPr>
        <p:grpSpPr>
          <a:xfrm>
            <a:off x="3091183" y="2903353"/>
            <a:ext cx="354341" cy="357596"/>
            <a:chOff x="-45673275" y="3199325"/>
            <a:chExt cx="299325" cy="302075"/>
          </a:xfrm>
        </p:grpSpPr>
        <p:sp>
          <p:nvSpPr>
            <p:cNvPr id="8572" name="Google Shape;8572;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76"/>
          <p:cNvGrpSpPr/>
          <p:nvPr/>
        </p:nvGrpSpPr>
        <p:grpSpPr>
          <a:xfrm>
            <a:off x="3090251" y="3361602"/>
            <a:ext cx="356205" cy="314240"/>
            <a:chOff x="-45674075" y="3586425"/>
            <a:chExt cx="300900" cy="265450"/>
          </a:xfrm>
        </p:grpSpPr>
        <p:sp>
          <p:nvSpPr>
            <p:cNvPr id="8576" name="Google Shape;8576;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6"/>
          <p:cNvGrpSpPr/>
          <p:nvPr/>
        </p:nvGrpSpPr>
        <p:grpSpPr>
          <a:xfrm>
            <a:off x="3091183" y="3777441"/>
            <a:ext cx="354341" cy="356205"/>
            <a:chOff x="-45673275" y="3937700"/>
            <a:chExt cx="299325" cy="300900"/>
          </a:xfrm>
        </p:grpSpPr>
        <p:sp>
          <p:nvSpPr>
            <p:cNvPr id="8579" name="Google Shape;8579;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6"/>
          <p:cNvGrpSpPr/>
          <p:nvPr/>
        </p:nvGrpSpPr>
        <p:grpSpPr>
          <a:xfrm>
            <a:off x="2205349" y="4270225"/>
            <a:ext cx="356205" cy="356205"/>
            <a:chOff x="-44512325" y="3176075"/>
            <a:chExt cx="300900" cy="300900"/>
          </a:xfrm>
        </p:grpSpPr>
        <p:sp>
          <p:nvSpPr>
            <p:cNvPr id="8586" name="Google Shape;8586;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76"/>
          <p:cNvGrpSpPr/>
          <p:nvPr/>
        </p:nvGrpSpPr>
        <p:grpSpPr>
          <a:xfrm>
            <a:off x="2608689" y="1539249"/>
            <a:ext cx="354341" cy="354341"/>
            <a:chOff x="-49027775" y="3183175"/>
            <a:chExt cx="299325" cy="299325"/>
          </a:xfrm>
        </p:grpSpPr>
        <p:sp>
          <p:nvSpPr>
            <p:cNvPr id="8590" name="Google Shape;8590;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76"/>
          <p:cNvGrpSpPr/>
          <p:nvPr/>
        </p:nvGrpSpPr>
        <p:grpSpPr>
          <a:xfrm>
            <a:off x="2608230" y="1974651"/>
            <a:ext cx="355258" cy="357152"/>
            <a:chOff x="-49027775" y="3550975"/>
            <a:chExt cx="300100" cy="301700"/>
          </a:xfrm>
        </p:grpSpPr>
        <p:sp>
          <p:nvSpPr>
            <p:cNvPr id="8595" name="Google Shape;8595;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76"/>
          <p:cNvGrpSpPr/>
          <p:nvPr/>
        </p:nvGrpSpPr>
        <p:grpSpPr>
          <a:xfrm>
            <a:off x="2606306" y="2411710"/>
            <a:ext cx="359106" cy="355525"/>
            <a:chOff x="-49031025" y="3920175"/>
            <a:chExt cx="303350" cy="300325"/>
          </a:xfrm>
        </p:grpSpPr>
        <p:sp>
          <p:nvSpPr>
            <p:cNvPr id="8606" name="Google Shape;8606;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76"/>
          <p:cNvGrpSpPr/>
          <p:nvPr/>
        </p:nvGrpSpPr>
        <p:grpSpPr>
          <a:xfrm>
            <a:off x="1322411" y="2904744"/>
            <a:ext cx="356176" cy="354341"/>
            <a:chOff x="-47155575" y="3200500"/>
            <a:chExt cx="300875" cy="299325"/>
          </a:xfrm>
        </p:grpSpPr>
        <p:sp>
          <p:nvSpPr>
            <p:cNvPr id="8613" name="Google Shape;8613;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6"/>
          <p:cNvGrpSpPr/>
          <p:nvPr/>
        </p:nvGrpSpPr>
        <p:grpSpPr>
          <a:xfrm>
            <a:off x="1322870" y="3341092"/>
            <a:ext cx="355258" cy="355258"/>
            <a:chOff x="-47154800" y="3569100"/>
            <a:chExt cx="300100" cy="300100"/>
          </a:xfrm>
        </p:grpSpPr>
        <p:sp>
          <p:nvSpPr>
            <p:cNvPr id="8620" name="Google Shape;8620;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76"/>
          <p:cNvGrpSpPr/>
          <p:nvPr/>
        </p:nvGrpSpPr>
        <p:grpSpPr>
          <a:xfrm>
            <a:off x="1323343" y="3779305"/>
            <a:ext cx="354311" cy="353423"/>
            <a:chOff x="-47154000" y="3939275"/>
            <a:chExt cx="299300" cy="298550"/>
          </a:xfrm>
        </p:grpSpPr>
        <p:sp>
          <p:nvSpPr>
            <p:cNvPr id="8627" name="Google Shape;8627;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76"/>
          <p:cNvGrpSpPr/>
          <p:nvPr/>
        </p:nvGrpSpPr>
        <p:grpSpPr>
          <a:xfrm>
            <a:off x="3548633" y="2904744"/>
            <a:ext cx="312375" cy="354341"/>
            <a:chOff x="-45286550" y="3200500"/>
            <a:chExt cx="263875" cy="299325"/>
          </a:xfrm>
        </p:grpSpPr>
        <p:sp>
          <p:nvSpPr>
            <p:cNvPr id="8632" name="Google Shape;8632;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6"/>
          <p:cNvGrpSpPr/>
          <p:nvPr/>
        </p:nvGrpSpPr>
        <p:grpSpPr>
          <a:xfrm>
            <a:off x="3548633" y="3342039"/>
            <a:ext cx="312375" cy="354311"/>
            <a:chOff x="-45286550" y="3569900"/>
            <a:chExt cx="263875" cy="299300"/>
          </a:xfrm>
        </p:grpSpPr>
        <p:sp>
          <p:nvSpPr>
            <p:cNvPr id="8636" name="Google Shape;8636;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76"/>
          <p:cNvGrpSpPr/>
          <p:nvPr/>
        </p:nvGrpSpPr>
        <p:grpSpPr>
          <a:xfrm>
            <a:off x="3559820" y="3778388"/>
            <a:ext cx="290001" cy="355258"/>
            <a:chOff x="-45277900" y="3938500"/>
            <a:chExt cx="244975" cy="300100"/>
          </a:xfrm>
        </p:grpSpPr>
        <p:sp>
          <p:nvSpPr>
            <p:cNvPr id="8643" name="Google Shape;8643;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76"/>
          <p:cNvGrpSpPr/>
          <p:nvPr/>
        </p:nvGrpSpPr>
        <p:grpSpPr>
          <a:xfrm>
            <a:off x="2645769" y="4247490"/>
            <a:ext cx="355258" cy="355258"/>
            <a:chOff x="-44502875" y="3576975"/>
            <a:chExt cx="300100" cy="300100"/>
          </a:xfrm>
        </p:grpSpPr>
        <p:sp>
          <p:nvSpPr>
            <p:cNvPr id="8648" name="Google Shape;8648;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76"/>
          <p:cNvGrpSpPr/>
          <p:nvPr/>
        </p:nvGrpSpPr>
        <p:grpSpPr>
          <a:xfrm>
            <a:off x="4858981" y="1973145"/>
            <a:ext cx="356196" cy="354670"/>
            <a:chOff x="-13946200" y="3647075"/>
            <a:chExt cx="353650" cy="352100"/>
          </a:xfrm>
        </p:grpSpPr>
        <p:sp>
          <p:nvSpPr>
            <p:cNvPr id="8652" name="Google Shape;8652;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76"/>
          <p:cNvGrpSpPr/>
          <p:nvPr/>
        </p:nvGrpSpPr>
        <p:grpSpPr>
          <a:xfrm>
            <a:off x="6642374" y="1532628"/>
            <a:ext cx="357002" cy="354267"/>
            <a:chOff x="-12163025" y="3214275"/>
            <a:chExt cx="354450" cy="351700"/>
          </a:xfrm>
        </p:grpSpPr>
        <p:sp>
          <p:nvSpPr>
            <p:cNvPr id="8659" name="Google Shape;8659;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76"/>
          <p:cNvGrpSpPr/>
          <p:nvPr/>
        </p:nvGrpSpPr>
        <p:grpSpPr>
          <a:xfrm>
            <a:off x="6643154" y="1972365"/>
            <a:ext cx="355441" cy="356232"/>
            <a:chOff x="-12160675" y="3647875"/>
            <a:chExt cx="352900" cy="353650"/>
          </a:xfrm>
        </p:grpSpPr>
        <p:sp>
          <p:nvSpPr>
            <p:cNvPr id="8663" name="Google Shape;8663;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76"/>
          <p:cNvGrpSpPr/>
          <p:nvPr/>
        </p:nvGrpSpPr>
        <p:grpSpPr>
          <a:xfrm>
            <a:off x="6653870" y="2416821"/>
            <a:ext cx="354635" cy="356232"/>
            <a:chOff x="-12160675" y="4081850"/>
            <a:chExt cx="352100" cy="353650"/>
          </a:xfrm>
        </p:grpSpPr>
        <p:sp>
          <p:nvSpPr>
            <p:cNvPr id="8671" name="Google Shape;8671;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76"/>
          <p:cNvGrpSpPr/>
          <p:nvPr/>
        </p:nvGrpSpPr>
        <p:grpSpPr>
          <a:xfrm>
            <a:off x="4858836" y="2891264"/>
            <a:ext cx="355416" cy="355652"/>
            <a:chOff x="-10391650" y="3180600"/>
            <a:chExt cx="352875" cy="353075"/>
          </a:xfrm>
        </p:grpSpPr>
        <p:sp>
          <p:nvSpPr>
            <p:cNvPr id="8678" name="Google Shape;8678;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76"/>
          <p:cNvGrpSpPr/>
          <p:nvPr/>
        </p:nvGrpSpPr>
        <p:grpSpPr>
          <a:xfrm>
            <a:off x="4858835" y="3368062"/>
            <a:ext cx="354635" cy="353890"/>
            <a:chOff x="-10390875" y="3616350"/>
            <a:chExt cx="352100" cy="351325"/>
          </a:xfrm>
        </p:grpSpPr>
        <p:sp>
          <p:nvSpPr>
            <p:cNvPr id="8685" name="Google Shape;8685;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76"/>
          <p:cNvGrpSpPr/>
          <p:nvPr/>
        </p:nvGrpSpPr>
        <p:grpSpPr>
          <a:xfrm>
            <a:off x="7525810" y="2892727"/>
            <a:ext cx="312585" cy="354670"/>
            <a:chOff x="-10370400" y="4049550"/>
            <a:chExt cx="310350" cy="352100"/>
          </a:xfrm>
        </p:grpSpPr>
        <p:sp>
          <p:nvSpPr>
            <p:cNvPr id="8689" name="Google Shape;8689;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76"/>
          <p:cNvGrpSpPr/>
          <p:nvPr/>
        </p:nvGrpSpPr>
        <p:grpSpPr>
          <a:xfrm>
            <a:off x="6630066" y="2891668"/>
            <a:ext cx="379236" cy="354847"/>
            <a:chOff x="-8674650" y="3210975"/>
            <a:chExt cx="376525" cy="352275"/>
          </a:xfrm>
        </p:grpSpPr>
        <p:sp>
          <p:nvSpPr>
            <p:cNvPr id="8695" name="Google Shape;8695;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76"/>
          <p:cNvGrpSpPr/>
          <p:nvPr/>
        </p:nvGrpSpPr>
        <p:grpSpPr>
          <a:xfrm>
            <a:off x="5301563" y="1973145"/>
            <a:ext cx="356221" cy="354670"/>
            <a:chOff x="-13512225" y="3647075"/>
            <a:chExt cx="353675" cy="352100"/>
          </a:xfrm>
        </p:grpSpPr>
        <p:sp>
          <p:nvSpPr>
            <p:cNvPr id="8702" name="Google Shape;8702;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6"/>
          <p:cNvGrpSpPr/>
          <p:nvPr/>
        </p:nvGrpSpPr>
        <p:grpSpPr>
          <a:xfrm>
            <a:off x="5311876" y="2417211"/>
            <a:ext cx="356221" cy="355451"/>
            <a:chOff x="-13512225" y="4080275"/>
            <a:chExt cx="353675" cy="352875"/>
          </a:xfrm>
        </p:grpSpPr>
        <p:sp>
          <p:nvSpPr>
            <p:cNvPr id="8713" name="Google Shape;8713;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6"/>
          <p:cNvGrpSpPr/>
          <p:nvPr/>
        </p:nvGrpSpPr>
        <p:grpSpPr>
          <a:xfrm>
            <a:off x="7084956" y="1564572"/>
            <a:ext cx="356196" cy="290379"/>
            <a:chOff x="-11728250" y="3245400"/>
            <a:chExt cx="353650" cy="288275"/>
          </a:xfrm>
        </p:grpSpPr>
        <p:sp>
          <p:nvSpPr>
            <p:cNvPr id="8725" name="Google Shape;8725;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6"/>
          <p:cNvGrpSpPr/>
          <p:nvPr/>
        </p:nvGrpSpPr>
        <p:grpSpPr>
          <a:xfrm>
            <a:off x="7117464" y="2417211"/>
            <a:ext cx="311804" cy="355451"/>
            <a:chOff x="-11703850" y="4081850"/>
            <a:chExt cx="309575" cy="352875"/>
          </a:xfrm>
        </p:grpSpPr>
        <p:sp>
          <p:nvSpPr>
            <p:cNvPr id="8731" name="Google Shape;8731;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76"/>
          <p:cNvGrpSpPr/>
          <p:nvPr/>
        </p:nvGrpSpPr>
        <p:grpSpPr>
          <a:xfrm>
            <a:off x="5306120" y="2891364"/>
            <a:ext cx="357002" cy="355451"/>
            <a:chOff x="-9958475" y="3180025"/>
            <a:chExt cx="354450" cy="352875"/>
          </a:xfrm>
        </p:grpSpPr>
        <p:sp>
          <p:nvSpPr>
            <p:cNvPr id="8740" name="Google Shape;8740;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76"/>
          <p:cNvGrpSpPr/>
          <p:nvPr/>
        </p:nvGrpSpPr>
        <p:grpSpPr>
          <a:xfrm>
            <a:off x="5315247" y="3367345"/>
            <a:ext cx="337966" cy="355325"/>
            <a:chOff x="-9949025" y="3615575"/>
            <a:chExt cx="335550" cy="352750"/>
          </a:xfrm>
        </p:grpSpPr>
        <p:sp>
          <p:nvSpPr>
            <p:cNvPr id="8744" name="Google Shape;8744;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6"/>
          <p:cNvGrpSpPr/>
          <p:nvPr/>
        </p:nvGrpSpPr>
        <p:grpSpPr>
          <a:xfrm>
            <a:off x="7950093" y="2890851"/>
            <a:ext cx="360175" cy="358423"/>
            <a:chOff x="-9961625" y="4048175"/>
            <a:chExt cx="357600" cy="355825"/>
          </a:xfrm>
        </p:grpSpPr>
        <p:sp>
          <p:nvSpPr>
            <p:cNvPr id="8748" name="Google Shape;8748;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76"/>
          <p:cNvGrpSpPr/>
          <p:nvPr/>
        </p:nvGrpSpPr>
        <p:grpSpPr>
          <a:xfrm>
            <a:off x="6636814" y="3366363"/>
            <a:ext cx="364959" cy="357289"/>
            <a:chOff x="-8680950" y="3624225"/>
            <a:chExt cx="362350" cy="354700"/>
          </a:xfrm>
        </p:grpSpPr>
        <p:sp>
          <p:nvSpPr>
            <p:cNvPr id="8755" name="Google Shape;8755;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76"/>
          <p:cNvGrpSpPr/>
          <p:nvPr/>
        </p:nvGrpSpPr>
        <p:grpSpPr>
          <a:xfrm>
            <a:off x="5773058" y="1532024"/>
            <a:ext cx="313365" cy="355476"/>
            <a:chOff x="-13056975" y="3212300"/>
            <a:chExt cx="311125" cy="352900"/>
          </a:xfrm>
        </p:grpSpPr>
        <p:sp>
          <p:nvSpPr>
            <p:cNvPr id="8762" name="Google Shape;8762;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76"/>
          <p:cNvGrpSpPr/>
          <p:nvPr/>
        </p:nvGrpSpPr>
        <p:grpSpPr>
          <a:xfrm>
            <a:off x="5750446" y="1972818"/>
            <a:ext cx="358588" cy="355325"/>
            <a:chOff x="-13077450" y="3647075"/>
            <a:chExt cx="356025" cy="352750"/>
          </a:xfrm>
        </p:grpSpPr>
        <p:sp>
          <p:nvSpPr>
            <p:cNvPr id="8767" name="Google Shape;8767;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76"/>
          <p:cNvGrpSpPr/>
          <p:nvPr/>
        </p:nvGrpSpPr>
        <p:grpSpPr>
          <a:xfrm>
            <a:off x="5761552" y="2416418"/>
            <a:ext cx="357002" cy="357037"/>
            <a:chOff x="-13079025" y="4079475"/>
            <a:chExt cx="354450" cy="354450"/>
          </a:xfrm>
        </p:grpSpPr>
        <p:sp>
          <p:nvSpPr>
            <p:cNvPr id="8771" name="Google Shape;8771;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6"/>
          <p:cNvGrpSpPr/>
          <p:nvPr/>
        </p:nvGrpSpPr>
        <p:grpSpPr>
          <a:xfrm>
            <a:off x="7534619" y="1532427"/>
            <a:ext cx="356221" cy="354670"/>
            <a:chOff x="-11292700" y="3213875"/>
            <a:chExt cx="353675" cy="352100"/>
          </a:xfrm>
        </p:grpSpPr>
        <p:sp>
          <p:nvSpPr>
            <p:cNvPr id="8776" name="Google Shape;8776;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6"/>
          <p:cNvGrpSpPr/>
          <p:nvPr/>
        </p:nvGrpSpPr>
        <p:grpSpPr>
          <a:xfrm>
            <a:off x="7528677" y="1972365"/>
            <a:ext cx="368106" cy="356232"/>
            <a:chOff x="-11299000" y="3647875"/>
            <a:chExt cx="365475" cy="353650"/>
          </a:xfrm>
        </p:grpSpPr>
        <p:sp>
          <p:nvSpPr>
            <p:cNvPr id="8784" name="Google Shape;8784;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76"/>
          <p:cNvGrpSpPr/>
          <p:nvPr/>
        </p:nvGrpSpPr>
        <p:grpSpPr>
          <a:xfrm>
            <a:off x="7544139" y="2428316"/>
            <a:ext cx="357808" cy="333240"/>
            <a:chOff x="-11295075" y="4092875"/>
            <a:chExt cx="355250" cy="330825"/>
          </a:xfrm>
        </p:grpSpPr>
        <p:sp>
          <p:nvSpPr>
            <p:cNvPr id="8791" name="Google Shape;8791;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76"/>
          <p:cNvGrpSpPr/>
          <p:nvPr/>
        </p:nvGrpSpPr>
        <p:grpSpPr>
          <a:xfrm>
            <a:off x="5769739" y="2891364"/>
            <a:ext cx="312585" cy="355451"/>
            <a:chOff x="-9500075" y="3180800"/>
            <a:chExt cx="310350" cy="352875"/>
          </a:xfrm>
        </p:grpSpPr>
        <p:sp>
          <p:nvSpPr>
            <p:cNvPr id="8797" name="Google Shape;8797;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76"/>
          <p:cNvGrpSpPr/>
          <p:nvPr/>
        </p:nvGrpSpPr>
        <p:grpSpPr>
          <a:xfrm>
            <a:off x="5747530" y="3366879"/>
            <a:ext cx="356221" cy="356257"/>
            <a:chOff x="-9523700" y="3614000"/>
            <a:chExt cx="353675" cy="353675"/>
          </a:xfrm>
        </p:grpSpPr>
        <p:sp>
          <p:nvSpPr>
            <p:cNvPr id="8807" name="Google Shape;8807;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76"/>
          <p:cNvGrpSpPr/>
          <p:nvPr/>
        </p:nvGrpSpPr>
        <p:grpSpPr>
          <a:xfrm>
            <a:off x="7532481" y="3389521"/>
            <a:ext cx="356221" cy="354670"/>
            <a:chOff x="-9523700" y="4049550"/>
            <a:chExt cx="353675" cy="352100"/>
          </a:xfrm>
        </p:grpSpPr>
        <p:sp>
          <p:nvSpPr>
            <p:cNvPr id="8817" name="Google Shape;8817;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6"/>
          <p:cNvGrpSpPr/>
          <p:nvPr/>
        </p:nvGrpSpPr>
        <p:grpSpPr>
          <a:xfrm>
            <a:off x="7088596" y="3389494"/>
            <a:ext cx="357002" cy="311029"/>
            <a:chOff x="-8209150" y="3659675"/>
            <a:chExt cx="354450" cy="308775"/>
          </a:xfrm>
        </p:grpSpPr>
        <p:sp>
          <p:nvSpPr>
            <p:cNvPr id="8825" name="Google Shape;8825;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76"/>
          <p:cNvGrpSpPr/>
          <p:nvPr/>
        </p:nvGrpSpPr>
        <p:grpSpPr>
          <a:xfrm>
            <a:off x="6202157" y="2418407"/>
            <a:ext cx="356221" cy="353059"/>
            <a:chOff x="-12643475" y="4081850"/>
            <a:chExt cx="353675" cy="350500"/>
          </a:xfrm>
        </p:grpSpPr>
        <p:sp>
          <p:nvSpPr>
            <p:cNvPr id="8832" name="Google Shape;8832;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6" name="Google Shape;8836;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7" name="Google Shape;8837;p76"/>
          <p:cNvGrpSpPr/>
          <p:nvPr/>
        </p:nvGrpSpPr>
        <p:grpSpPr>
          <a:xfrm>
            <a:off x="7984757" y="2428316"/>
            <a:ext cx="356221" cy="333240"/>
            <a:chOff x="-10858725" y="4092875"/>
            <a:chExt cx="353675" cy="330825"/>
          </a:xfrm>
        </p:grpSpPr>
        <p:sp>
          <p:nvSpPr>
            <p:cNvPr id="8838" name="Google Shape;8838;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76"/>
          <p:cNvGrpSpPr/>
          <p:nvPr/>
        </p:nvGrpSpPr>
        <p:grpSpPr>
          <a:xfrm>
            <a:off x="6243280" y="3367282"/>
            <a:ext cx="252278" cy="355451"/>
            <a:chOff x="-9039300" y="3614000"/>
            <a:chExt cx="250475" cy="352875"/>
          </a:xfrm>
        </p:grpSpPr>
        <p:sp>
          <p:nvSpPr>
            <p:cNvPr id="8845" name="Google Shape;8845;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76"/>
          <p:cNvGrpSpPr/>
          <p:nvPr/>
        </p:nvGrpSpPr>
        <p:grpSpPr>
          <a:xfrm>
            <a:off x="7975246" y="3389521"/>
            <a:ext cx="354635" cy="354670"/>
            <a:chOff x="-9088150" y="4049550"/>
            <a:chExt cx="352100" cy="352100"/>
          </a:xfrm>
        </p:grpSpPr>
        <p:sp>
          <p:nvSpPr>
            <p:cNvPr id="8848" name="Google Shape;8848;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6"/>
          <p:cNvGrpSpPr/>
          <p:nvPr/>
        </p:nvGrpSpPr>
        <p:grpSpPr>
          <a:xfrm>
            <a:off x="7109610" y="2891754"/>
            <a:ext cx="315757" cy="354670"/>
            <a:chOff x="-8191825" y="3174500"/>
            <a:chExt cx="313500" cy="352100"/>
          </a:xfrm>
        </p:grpSpPr>
        <p:sp>
          <p:nvSpPr>
            <p:cNvPr id="8855" name="Google Shape;8855;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6"/>
          <p:cNvGrpSpPr/>
          <p:nvPr/>
        </p:nvGrpSpPr>
        <p:grpSpPr>
          <a:xfrm>
            <a:off x="4858968" y="1532275"/>
            <a:ext cx="356221" cy="354973"/>
            <a:chOff x="-13947000" y="3212800"/>
            <a:chExt cx="353675" cy="352400"/>
          </a:xfrm>
        </p:grpSpPr>
        <p:sp>
          <p:nvSpPr>
            <p:cNvPr id="8859" name="Google Shape;8859;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1" name="Google Shape;8861;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2" name="Google Shape;8862;p76"/>
          <p:cNvGrpSpPr/>
          <p:nvPr/>
        </p:nvGrpSpPr>
        <p:grpSpPr>
          <a:xfrm>
            <a:off x="5301563" y="1531633"/>
            <a:ext cx="356221" cy="356257"/>
            <a:chOff x="-13512225" y="3211525"/>
            <a:chExt cx="353675" cy="353675"/>
          </a:xfrm>
        </p:grpSpPr>
        <p:sp>
          <p:nvSpPr>
            <p:cNvPr id="8863" name="Google Shape;8863;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76"/>
          <p:cNvGrpSpPr/>
          <p:nvPr/>
        </p:nvGrpSpPr>
        <p:grpSpPr>
          <a:xfrm>
            <a:off x="6191845" y="1532024"/>
            <a:ext cx="356221" cy="355476"/>
            <a:chOff x="-12643475" y="3212300"/>
            <a:chExt cx="353675" cy="352900"/>
          </a:xfrm>
        </p:grpSpPr>
        <p:sp>
          <p:nvSpPr>
            <p:cNvPr id="8869" name="Google Shape;8869;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76"/>
          <p:cNvGrpSpPr/>
          <p:nvPr/>
        </p:nvGrpSpPr>
        <p:grpSpPr>
          <a:xfrm>
            <a:off x="6191845" y="1983798"/>
            <a:ext cx="356221" cy="333366"/>
            <a:chOff x="-12643475" y="3657325"/>
            <a:chExt cx="353675" cy="330950"/>
          </a:xfrm>
        </p:grpSpPr>
        <p:sp>
          <p:nvSpPr>
            <p:cNvPr id="8879" name="Google Shape;8879;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6"/>
          <p:cNvGrpSpPr/>
          <p:nvPr/>
        </p:nvGrpSpPr>
        <p:grpSpPr>
          <a:xfrm>
            <a:off x="7974847" y="1532427"/>
            <a:ext cx="355416" cy="354670"/>
            <a:chOff x="-10857925" y="3213875"/>
            <a:chExt cx="352875" cy="352100"/>
          </a:xfrm>
        </p:grpSpPr>
        <p:sp>
          <p:nvSpPr>
            <p:cNvPr id="8886" name="Google Shape;8886;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76"/>
          <p:cNvGrpSpPr/>
          <p:nvPr/>
        </p:nvGrpSpPr>
        <p:grpSpPr>
          <a:xfrm>
            <a:off x="6191762" y="2891855"/>
            <a:ext cx="356096" cy="354469"/>
            <a:chOff x="-9089725" y="3180200"/>
            <a:chExt cx="353550" cy="351900"/>
          </a:xfrm>
        </p:grpSpPr>
        <p:sp>
          <p:nvSpPr>
            <p:cNvPr id="8897" name="Google Shape;8897;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76"/>
          <p:cNvGrpSpPr/>
          <p:nvPr/>
        </p:nvGrpSpPr>
        <p:grpSpPr>
          <a:xfrm>
            <a:off x="7083760" y="1971660"/>
            <a:ext cx="358588" cy="357642"/>
            <a:chOff x="7083760" y="1971660"/>
            <a:chExt cx="358588" cy="357642"/>
          </a:xfrm>
        </p:grpSpPr>
        <p:sp>
          <p:nvSpPr>
            <p:cNvPr id="8900" name="Google Shape;8900;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15" name="Shape 8915"/>
        <p:cNvGrpSpPr/>
        <p:nvPr/>
      </p:nvGrpSpPr>
      <p:grpSpPr>
        <a:xfrm>
          <a:off x="0" y="0"/>
          <a:ext cx="0" cy="0"/>
          <a:chOff x="0" y="0"/>
          <a:chExt cx="0" cy="0"/>
        </a:xfrm>
      </p:grpSpPr>
      <p:sp>
        <p:nvSpPr>
          <p:cNvPr id="8916" name="Google Shape;8916;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17" name="Google Shape;8917;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8" name="Google Shape;8918;p77"/>
          <p:cNvGrpSpPr/>
          <p:nvPr/>
        </p:nvGrpSpPr>
        <p:grpSpPr>
          <a:xfrm>
            <a:off x="748855" y="2243507"/>
            <a:ext cx="452798" cy="449473"/>
            <a:chOff x="-21322300" y="3693325"/>
            <a:chExt cx="306400" cy="304150"/>
          </a:xfrm>
        </p:grpSpPr>
        <p:sp>
          <p:nvSpPr>
            <p:cNvPr id="8919" name="Google Shape;8919;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7"/>
          <p:cNvGrpSpPr/>
          <p:nvPr/>
        </p:nvGrpSpPr>
        <p:grpSpPr>
          <a:xfrm>
            <a:off x="748263" y="2810244"/>
            <a:ext cx="453980" cy="422540"/>
            <a:chOff x="-21322300" y="4077125"/>
            <a:chExt cx="307200" cy="285925"/>
          </a:xfrm>
        </p:grpSpPr>
        <p:sp>
          <p:nvSpPr>
            <p:cNvPr id="8924" name="Google Shape;8924;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7"/>
          <p:cNvGrpSpPr/>
          <p:nvPr/>
        </p:nvGrpSpPr>
        <p:grpSpPr>
          <a:xfrm>
            <a:off x="3525440" y="1689128"/>
            <a:ext cx="451653" cy="450212"/>
            <a:chOff x="-19394200" y="3333800"/>
            <a:chExt cx="305625" cy="304650"/>
          </a:xfrm>
        </p:grpSpPr>
        <p:sp>
          <p:nvSpPr>
            <p:cNvPr id="8937" name="Google Shape;8937;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7"/>
          <p:cNvGrpSpPr/>
          <p:nvPr/>
        </p:nvGrpSpPr>
        <p:grpSpPr>
          <a:xfrm>
            <a:off x="3524276" y="2243580"/>
            <a:ext cx="453980" cy="449325"/>
            <a:chOff x="-19396575" y="3708500"/>
            <a:chExt cx="307200" cy="304050"/>
          </a:xfrm>
        </p:grpSpPr>
        <p:sp>
          <p:nvSpPr>
            <p:cNvPr id="8947" name="Google Shape;8947;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7"/>
          <p:cNvGrpSpPr/>
          <p:nvPr/>
        </p:nvGrpSpPr>
        <p:grpSpPr>
          <a:xfrm>
            <a:off x="3518457" y="2796461"/>
            <a:ext cx="465618" cy="450101"/>
            <a:chOff x="-19394200" y="4084200"/>
            <a:chExt cx="315075" cy="304575"/>
          </a:xfrm>
        </p:grpSpPr>
        <p:sp>
          <p:nvSpPr>
            <p:cNvPr id="8951" name="Google Shape;8951;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77"/>
          <p:cNvGrpSpPr/>
          <p:nvPr/>
        </p:nvGrpSpPr>
        <p:grpSpPr>
          <a:xfrm>
            <a:off x="6324167" y="1689001"/>
            <a:ext cx="400447" cy="450470"/>
            <a:chOff x="-17526750" y="3309200"/>
            <a:chExt cx="270975" cy="304825"/>
          </a:xfrm>
        </p:grpSpPr>
        <p:sp>
          <p:nvSpPr>
            <p:cNvPr id="8958" name="Google Shape;8958;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7"/>
          <p:cNvGrpSpPr/>
          <p:nvPr/>
        </p:nvGrpSpPr>
        <p:grpSpPr>
          <a:xfrm>
            <a:off x="6300319" y="2244173"/>
            <a:ext cx="448143" cy="448143"/>
            <a:chOff x="-17542500" y="3684100"/>
            <a:chExt cx="303250" cy="303250"/>
          </a:xfrm>
        </p:grpSpPr>
        <p:sp>
          <p:nvSpPr>
            <p:cNvPr id="8964" name="Google Shape;8964;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77"/>
          <p:cNvGrpSpPr/>
          <p:nvPr/>
        </p:nvGrpSpPr>
        <p:grpSpPr>
          <a:xfrm>
            <a:off x="6299728" y="2810817"/>
            <a:ext cx="449325" cy="421395"/>
            <a:chOff x="-17542500" y="4068450"/>
            <a:chExt cx="304050" cy="285150"/>
          </a:xfrm>
        </p:grpSpPr>
        <p:sp>
          <p:nvSpPr>
            <p:cNvPr id="8972" name="Google Shape;8972;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7"/>
          <p:cNvGrpSpPr/>
          <p:nvPr/>
        </p:nvGrpSpPr>
        <p:grpSpPr>
          <a:xfrm>
            <a:off x="3530150" y="3342211"/>
            <a:ext cx="343404" cy="449325"/>
            <a:chOff x="-15652200" y="3335975"/>
            <a:chExt cx="232375" cy="304050"/>
          </a:xfrm>
        </p:grpSpPr>
        <p:sp>
          <p:nvSpPr>
            <p:cNvPr id="8979" name="Google Shape;8979;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77"/>
          <p:cNvGrpSpPr/>
          <p:nvPr/>
        </p:nvGrpSpPr>
        <p:grpSpPr>
          <a:xfrm>
            <a:off x="1303491" y="1689573"/>
            <a:ext cx="450470" cy="449325"/>
            <a:chOff x="-20946600" y="3317850"/>
            <a:chExt cx="304825" cy="304050"/>
          </a:xfrm>
        </p:grpSpPr>
        <p:sp>
          <p:nvSpPr>
            <p:cNvPr id="8989" name="Google Shape;8989;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77"/>
          <p:cNvGrpSpPr/>
          <p:nvPr/>
        </p:nvGrpSpPr>
        <p:grpSpPr>
          <a:xfrm>
            <a:off x="1304064" y="2243729"/>
            <a:ext cx="449325" cy="449030"/>
            <a:chOff x="-20945825" y="3692175"/>
            <a:chExt cx="304050" cy="303850"/>
          </a:xfrm>
        </p:grpSpPr>
        <p:sp>
          <p:nvSpPr>
            <p:cNvPr id="8993" name="Google Shape;8993;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7"/>
          <p:cNvGrpSpPr/>
          <p:nvPr/>
        </p:nvGrpSpPr>
        <p:grpSpPr>
          <a:xfrm>
            <a:off x="1329667" y="2797442"/>
            <a:ext cx="398119" cy="448143"/>
            <a:chOff x="-20930075" y="4066100"/>
            <a:chExt cx="269400" cy="303250"/>
          </a:xfrm>
        </p:grpSpPr>
        <p:sp>
          <p:nvSpPr>
            <p:cNvPr id="8998" name="Google Shape;8998;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7"/>
          <p:cNvGrpSpPr/>
          <p:nvPr/>
        </p:nvGrpSpPr>
        <p:grpSpPr>
          <a:xfrm>
            <a:off x="4110888" y="1689848"/>
            <a:ext cx="372516" cy="448771"/>
            <a:chOff x="-18994100" y="3334775"/>
            <a:chExt cx="252075" cy="303675"/>
          </a:xfrm>
        </p:grpSpPr>
        <p:sp>
          <p:nvSpPr>
            <p:cNvPr id="9001" name="Google Shape;9001;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77"/>
          <p:cNvGrpSpPr/>
          <p:nvPr/>
        </p:nvGrpSpPr>
        <p:grpSpPr>
          <a:xfrm>
            <a:off x="4125445" y="2244743"/>
            <a:ext cx="343404" cy="446998"/>
            <a:chOff x="-18983850" y="3710075"/>
            <a:chExt cx="232375" cy="302475"/>
          </a:xfrm>
        </p:grpSpPr>
        <p:sp>
          <p:nvSpPr>
            <p:cNvPr id="9006" name="Google Shape;9006;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7"/>
          <p:cNvGrpSpPr/>
          <p:nvPr/>
        </p:nvGrpSpPr>
        <p:grpSpPr>
          <a:xfrm>
            <a:off x="4071911" y="2797422"/>
            <a:ext cx="450470" cy="448180"/>
            <a:chOff x="-19020075" y="4084200"/>
            <a:chExt cx="304825" cy="303275"/>
          </a:xfrm>
        </p:grpSpPr>
        <p:sp>
          <p:nvSpPr>
            <p:cNvPr id="9011" name="Google Shape;9011;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7"/>
          <p:cNvGrpSpPr/>
          <p:nvPr/>
        </p:nvGrpSpPr>
        <p:grpSpPr>
          <a:xfrm>
            <a:off x="6889176" y="1689001"/>
            <a:ext cx="396937" cy="450470"/>
            <a:chOff x="-17149475" y="3309200"/>
            <a:chExt cx="268600" cy="304825"/>
          </a:xfrm>
        </p:grpSpPr>
        <p:sp>
          <p:nvSpPr>
            <p:cNvPr id="9021" name="Google Shape;9021;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77"/>
          <p:cNvGrpSpPr/>
          <p:nvPr/>
        </p:nvGrpSpPr>
        <p:grpSpPr>
          <a:xfrm>
            <a:off x="6862982" y="2258120"/>
            <a:ext cx="449325" cy="420249"/>
            <a:chOff x="-17168375" y="3692750"/>
            <a:chExt cx="304050" cy="284375"/>
          </a:xfrm>
        </p:grpSpPr>
        <p:sp>
          <p:nvSpPr>
            <p:cNvPr id="9024" name="Google Shape;9024;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77"/>
          <p:cNvGrpSpPr/>
          <p:nvPr/>
        </p:nvGrpSpPr>
        <p:grpSpPr>
          <a:xfrm>
            <a:off x="6859491" y="2796852"/>
            <a:ext cx="456308" cy="449325"/>
            <a:chOff x="-17170750" y="4058800"/>
            <a:chExt cx="308775" cy="304050"/>
          </a:xfrm>
        </p:grpSpPr>
        <p:sp>
          <p:nvSpPr>
            <p:cNvPr id="9032" name="Google Shape;9032;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7"/>
          <p:cNvGrpSpPr/>
          <p:nvPr/>
        </p:nvGrpSpPr>
        <p:grpSpPr>
          <a:xfrm>
            <a:off x="5721388" y="3343358"/>
            <a:ext cx="450470" cy="446998"/>
            <a:chOff x="-15688425" y="3707725"/>
            <a:chExt cx="304825" cy="302475"/>
          </a:xfrm>
        </p:grpSpPr>
        <p:sp>
          <p:nvSpPr>
            <p:cNvPr id="9050" name="Google Shape;9050;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77"/>
          <p:cNvGrpSpPr/>
          <p:nvPr/>
        </p:nvGrpSpPr>
        <p:grpSpPr>
          <a:xfrm>
            <a:off x="1865544" y="1690441"/>
            <a:ext cx="451653" cy="447589"/>
            <a:chOff x="-20572500" y="3319025"/>
            <a:chExt cx="305625" cy="302875"/>
          </a:xfrm>
        </p:grpSpPr>
        <p:sp>
          <p:nvSpPr>
            <p:cNvPr id="9057" name="Google Shape;9057;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7"/>
          <p:cNvGrpSpPr/>
          <p:nvPr/>
        </p:nvGrpSpPr>
        <p:grpSpPr>
          <a:xfrm>
            <a:off x="1866708" y="2305410"/>
            <a:ext cx="449325" cy="325670"/>
            <a:chOff x="-20571700" y="3722875"/>
            <a:chExt cx="304050" cy="220375"/>
          </a:xfrm>
        </p:grpSpPr>
        <p:sp>
          <p:nvSpPr>
            <p:cNvPr id="9060" name="Google Shape;9060;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7"/>
          <p:cNvGrpSpPr/>
          <p:nvPr/>
        </p:nvGrpSpPr>
        <p:grpSpPr>
          <a:xfrm>
            <a:off x="1866135" y="2796278"/>
            <a:ext cx="450470" cy="450470"/>
            <a:chOff x="-20571700" y="4066875"/>
            <a:chExt cx="304825" cy="304825"/>
          </a:xfrm>
        </p:grpSpPr>
        <p:sp>
          <p:nvSpPr>
            <p:cNvPr id="9068" name="Google Shape;9068;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7"/>
          <p:cNvGrpSpPr/>
          <p:nvPr/>
        </p:nvGrpSpPr>
        <p:grpSpPr>
          <a:xfrm>
            <a:off x="4632837" y="1688259"/>
            <a:ext cx="453980" cy="451948"/>
            <a:chOff x="-18645175" y="3334200"/>
            <a:chExt cx="307200" cy="305825"/>
          </a:xfrm>
        </p:grpSpPr>
        <p:sp>
          <p:nvSpPr>
            <p:cNvPr id="9075" name="Google Shape;9075;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77"/>
          <p:cNvGrpSpPr/>
          <p:nvPr/>
        </p:nvGrpSpPr>
        <p:grpSpPr>
          <a:xfrm>
            <a:off x="4633429" y="2242989"/>
            <a:ext cx="452798" cy="450507"/>
            <a:chOff x="-18645175" y="3708500"/>
            <a:chExt cx="306400" cy="304850"/>
          </a:xfrm>
        </p:grpSpPr>
        <p:sp>
          <p:nvSpPr>
            <p:cNvPr id="9081" name="Google Shape;9081;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77"/>
          <p:cNvGrpSpPr/>
          <p:nvPr/>
        </p:nvGrpSpPr>
        <p:grpSpPr>
          <a:xfrm>
            <a:off x="4631101" y="2795630"/>
            <a:ext cx="457453" cy="451763"/>
            <a:chOff x="-18647525" y="4082625"/>
            <a:chExt cx="309550" cy="305700"/>
          </a:xfrm>
        </p:grpSpPr>
        <p:sp>
          <p:nvSpPr>
            <p:cNvPr id="9089" name="Google Shape;9089;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77"/>
          <p:cNvGrpSpPr/>
          <p:nvPr/>
        </p:nvGrpSpPr>
        <p:grpSpPr>
          <a:xfrm>
            <a:off x="7441485" y="1689592"/>
            <a:ext cx="395755" cy="449288"/>
            <a:chOff x="-16775350" y="3309200"/>
            <a:chExt cx="267800" cy="304025"/>
          </a:xfrm>
        </p:grpSpPr>
        <p:sp>
          <p:nvSpPr>
            <p:cNvPr id="9094" name="Google Shape;9094;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7"/>
          <p:cNvGrpSpPr/>
          <p:nvPr/>
        </p:nvGrpSpPr>
        <p:grpSpPr>
          <a:xfrm>
            <a:off x="7441485" y="2241827"/>
            <a:ext cx="395755" cy="452835"/>
            <a:chOff x="-16775350" y="3683300"/>
            <a:chExt cx="267800" cy="306425"/>
          </a:xfrm>
        </p:grpSpPr>
        <p:sp>
          <p:nvSpPr>
            <p:cNvPr id="9098" name="Google Shape;9098;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77"/>
          <p:cNvGrpSpPr/>
          <p:nvPr/>
        </p:nvGrpSpPr>
        <p:grpSpPr>
          <a:xfrm>
            <a:off x="7413536" y="2796870"/>
            <a:ext cx="451653" cy="449288"/>
            <a:chOff x="-16794250" y="4058225"/>
            <a:chExt cx="305625" cy="304025"/>
          </a:xfrm>
        </p:grpSpPr>
        <p:sp>
          <p:nvSpPr>
            <p:cNvPr id="9102" name="Google Shape;9102;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1" name="Google Shape;9111;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2" name="Google Shape;9112;p77"/>
          <p:cNvGrpSpPr/>
          <p:nvPr/>
        </p:nvGrpSpPr>
        <p:grpSpPr>
          <a:xfrm>
            <a:off x="2414953" y="1689573"/>
            <a:ext cx="457453" cy="449325"/>
            <a:chOff x="-20199150" y="3317850"/>
            <a:chExt cx="309550" cy="304050"/>
          </a:xfrm>
        </p:grpSpPr>
        <p:sp>
          <p:nvSpPr>
            <p:cNvPr id="9113" name="Google Shape;9113;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77"/>
          <p:cNvGrpSpPr/>
          <p:nvPr/>
        </p:nvGrpSpPr>
        <p:grpSpPr>
          <a:xfrm>
            <a:off x="2417281" y="2242861"/>
            <a:ext cx="452798" cy="450766"/>
            <a:chOff x="-20199150" y="3693150"/>
            <a:chExt cx="306400" cy="305025"/>
          </a:xfrm>
        </p:grpSpPr>
        <p:sp>
          <p:nvSpPr>
            <p:cNvPr id="9121" name="Google Shape;9121;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77"/>
          <p:cNvGrpSpPr/>
          <p:nvPr/>
        </p:nvGrpSpPr>
        <p:grpSpPr>
          <a:xfrm>
            <a:off x="2417854" y="2795687"/>
            <a:ext cx="451653" cy="451653"/>
            <a:chOff x="-20197575" y="4066875"/>
            <a:chExt cx="305625" cy="305625"/>
          </a:xfrm>
        </p:grpSpPr>
        <p:sp>
          <p:nvSpPr>
            <p:cNvPr id="9128" name="Google Shape;9128;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77"/>
          <p:cNvGrpSpPr/>
          <p:nvPr/>
        </p:nvGrpSpPr>
        <p:grpSpPr>
          <a:xfrm>
            <a:off x="5200071" y="1687520"/>
            <a:ext cx="449325" cy="453426"/>
            <a:chOff x="-18271050" y="3333200"/>
            <a:chExt cx="304050" cy="306825"/>
          </a:xfrm>
        </p:grpSpPr>
        <p:sp>
          <p:nvSpPr>
            <p:cNvPr id="9137" name="Google Shape;9137;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77"/>
          <p:cNvGrpSpPr/>
          <p:nvPr/>
        </p:nvGrpSpPr>
        <p:grpSpPr>
          <a:xfrm>
            <a:off x="5200644" y="2244171"/>
            <a:ext cx="448180" cy="448143"/>
            <a:chOff x="-18270275" y="3710875"/>
            <a:chExt cx="303275" cy="303250"/>
          </a:xfrm>
        </p:grpSpPr>
        <p:sp>
          <p:nvSpPr>
            <p:cNvPr id="9143" name="Google Shape;9143;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77"/>
          <p:cNvGrpSpPr/>
          <p:nvPr/>
        </p:nvGrpSpPr>
        <p:grpSpPr>
          <a:xfrm>
            <a:off x="5254196" y="2797422"/>
            <a:ext cx="341076" cy="448180"/>
            <a:chOff x="-18234025" y="4084200"/>
            <a:chExt cx="230800" cy="303275"/>
          </a:xfrm>
        </p:grpSpPr>
        <p:sp>
          <p:nvSpPr>
            <p:cNvPr id="9150" name="Google Shape;9150;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77"/>
          <p:cNvGrpSpPr/>
          <p:nvPr/>
        </p:nvGrpSpPr>
        <p:grpSpPr>
          <a:xfrm>
            <a:off x="2366751" y="3341641"/>
            <a:ext cx="449325" cy="450470"/>
            <a:chOff x="-16419350" y="3308400"/>
            <a:chExt cx="304050" cy="304825"/>
          </a:xfrm>
        </p:grpSpPr>
        <p:sp>
          <p:nvSpPr>
            <p:cNvPr id="9154" name="Google Shape;9154;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77"/>
          <p:cNvGrpSpPr/>
          <p:nvPr/>
        </p:nvGrpSpPr>
        <p:grpSpPr>
          <a:xfrm>
            <a:off x="4638306" y="3340423"/>
            <a:ext cx="395755" cy="452872"/>
            <a:chOff x="-16401225" y="3683275"/>
            <a:chExt cx="267800" cy="306450"/>
          </a:xfrm>
        </p:grpSpPr>
        <p:sp>
          <p:nvSpPr>
            <p:cNvPr id="9162" name="Google Shape;9162;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77"/>
          <p:cNvGrpSpPr/>
          <p:nvPr/>
        </p:nvGrpSpPr>
        <p:grpSpPr>
          <a:xfrm>
            <a:off x="8003755" y="2797062"/>
            <a:ext cx="450470" cy="448180"/>
            <a:chOff x="-16419350" y="4058200"/>
            <a:chExt cx="304825" cy="303275"/>
          </a:xfrm>
        </p:grpSpPr>
        <p:sp>
          <p:nvSpPr>
            <p:cNvPr id="9170" name="Google Shape;9170;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77"/>
          <p:cNvGrpSpPr/>
          <p:nvPr/>
        </p:nvGrpSpPr>
        <p:grpSpPr>
          <a:xfrm>
            <a:off x="4030643" y="3343080"/>
            <a:ext cx="450507" cy="447589"/>
            <a:chOff x="-15296200" y="3326900"/>
            <a:chExt cx="304850" cy="302875"/>
          </a:xfrm>
        </p:grpSpPr>
        <p:sp>
          <p:nvSpPr>
            <p:cNvPr id="9178" name="Google Shape;9178;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77"/>
          <p:cNvGrpSpPr/>
          <p:nvPr/>
        </p:nvGrpSpPr>
        <p:grpSpPr>
          <a:xfrm>
            <a:off x="2946296" y="1706881"/>
            <a:ext cx="486566" cy="414708"/>
            <a:chOff x="-19835275" y="3330250"/>
            <a:chExt cx="329250" cy="280625"/>
          </a:xfrm>
        </p:grpSpPr>
        <p:sp>
          <p:nvSpPr>
            <p:cNvPr id="9184" name="Google Shape;9184;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77"/>
          <p:cNvGrpSpPr/>
          <p:nvPr/>
        </p:nvGrpSpPr>
        <p:grpSpPr>
          <a:xfrm>
            <a:off x="2964325" y="2243470"/>
            <a:ext cx="450507" cy="449547"/>
            <a:chOff x="-19822675" y="3692750"/>
            <a:chExt cx="304850" cy="304200"/>
          </a:xfrm>
        </p:grpSpPr>
        <p:sp>
          <p:nvSpPr>
            <p:cNvPr id="9188" name="Google Shape;9188;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77"/>
          <p:cNvGrpSpPr/>
          <p:nvPr/>
        </p:nvGrpSpPr>
        <p:grpSpPr>
          <a:xfrm>
            <a:off x="2964916" y="2796278"/>
            <a:ext cx="449325" cy="450470"/>
            <a:chOff x="-19822675" y="4066875"/>
            <a:chExt cx="304050" cy="304825"/>
          </a:xfrm>
        </p:grpSpPr>
        <p:sp>
          <p:nvSpPr>
            <p:cNvPr id="9194" name="Google Shape;9194;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77"/>
          <p:cNvGrpSpPr/>
          <p:nvPr/>
        </p:nvGrpSpPr>
        <p:grpSpPr>
          <a:xfrm>
            <a:off x="5773985" y="1689571"/>
            <a:ext cx="399302" cy="449325"/>
            <a:chOff x="-17878825" y="3334400"/>
            <a:chExt cx="270200" cy="304050"/>
          </a:xfrm>
        </p:grpSpPr>
        <p:sp>
          <p:nvSpPr>
            <p:cNvPr id="9201" name="Google Shape;9201;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77"/>
          <p:cNvGrpSpPr/>
          <p:nvPr/>
        </p:nvGrpSpPr>
        <p:grpSpPr>
          <a:xfrm>
            <a:off x="5747809" y="2242416"/>
            <a:ext cx="451653" cy="451653"/>
            <a:chOff x="-17896150" y="3709300"/>
            <a:chExt cx="305625" cy="305625"/>
          </a:xfrm>
        </p:grpSpPr>
        <p:sp>
          <p:nvSpPr>
            <p:cNvPr id="9209" name="Google Shape;9209;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77"/>
          <p:cNvGrpSpPr/>
          <p:nvPr/>
        </p:nvGrpSpPr>
        <p:grpSpPr>
          <a:xfrm>
            <a:off x="5775740" y="2795686"/>
            <a:ext cx="395792" cy="451653"/>
            <a:chOff x="-17878025" y="4082625"/>
            <a:chExt cx="267825" cy="305625"/>
          </a:xfrm>
        </p:grpSpPr>
        <p:sp>
          <p:nvSpPr>
            <p:cNvPr id="9214" name="Google Shape;9214;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77"/>
          <p:cNvGrpSpPr/>
          <p:nvPr/>
        </p:nvGrpSpPr>
        <p:grpSpPr>
          <a:xfrm>
            <a:off x="2919632" y="3355015"/>
            <a:ext cx="450507" cy="423722"/>
            <a:chOff x="-16044450" y="3317850"/>
            <a:chExt cx="304850" cy="286725"/>
          </a:xfrm>
        </p:grpSpPr>
        <p:sp>
          <p:nvSpPr>
            <p:cNvPr id="9222" name="Google Shape;9222;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6" name="Google Shape;9226;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7" name="Google Shape;9227;p77"/>
          <p:cNvGrpSpPr/>
          <p:nvPr/>
        </p:nvGrpSpPr>
        <p:grpSpPr>
          <a:xfrm>
            <a:off x="8042149" y="2243724"/>
            <a:ext cx="373662" cy="449030"/>
            <a:chOff x="-16018450" y="4058400"/>
            <a:chExt cx="252850" cy="303850"/>
          </a:xfrm>
        </p:grpSpPr>
        <p:sp>
          <p:nvSpPr>
            <p:cNvPr id="9228" name="Google Shape;9228;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2" name="Google Shape;9232;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36" name="Shape 9236"/>
        <p:cNvGrpSpPr/>
        <p:nvPr/>
      </p:nvGrpSpPr>
      <p:grpSpPr>
        <a:xfrm>
          <a:off x="0" y="0"/>
          <a:ext cx="0" cy="0"/>
          <a:chOff x="0" y="0"/>
          <a:chExt cx="0" cy="0"/>
        </a:xfrm>
      </p:grpSpPr>
      <p:sp>
        <p:nvSpPr>
          <p:cNvPr id="9237" name="Google Shape;9237;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38" name="Google Shape;9238;p78"/>
          <p:cNvGrpSpPr/>
          <p:nvPr/>
        </p:nvGrpSpPr>
        <p:grpSpPr>
          <a:xfrm>
            <a:off x="845901" y="1689241"/>
            <a:ext cx="442337" cy="419623"/>
            <a:chOff x="-6696925" y="3272575"/>
            <a:chExt cx="307200" cy="291425"/>
          </a:xfrm>
        </p:grpSpPr>
        <p:sp>
          <p:nvSpPr>
            <p:cNvPr id="9239" name="Google Shape;9239;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78"/>
          <p:cNvGrpSpPr/>
          <p:nvPr/>
        </p:nvGrpSpPr>
        <p:grpSpPr>
          <a:xfrm>
            <a:off x="845884" y="2204636"/>
            <a:ext cx="442373" cy="420775"/>
            <a:chOff x="-6690625" y="3631325"/>
            <a:chExt cx="307225" cy="292225"/>
          </a:xfrm>
        </p:grpSpPr>
        <p:sp>
          <p:nvSpPr>
            <p:cNvPr id="9242" name="Google Shape;9242;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78"/>
          <p:cNvGrpSpPr/>
          <p:nvPr/>
        </p:nvGrpSpPr>
        <p:grpSpPr>
          <a:xfrm>
            <a:off x="868005" y="2756972"/>
            <a:ext cx="421927" cy="419371"/>
            <a:chOff x="-6689825" y="3992050"/>
            <a:chExt cx="293025" cy="291250"/>
          </a:xfrm>
        </p:grpSpPr>
        <p:sp>
          <p:nvSpPr>
            <p:cNvPr id="9248" name="Google Shape;9248;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0" name="Google Shape;9260;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1" name="Google Shape;9261;p78"/>
          <p:cNvGrpSpPr/>
          <p:nvPr/>
        </p:nvGrpSpPr>
        <p:grpSpPr>
          <a:xfrm>
            <a:off x="3551317" y="2205192"/>
            <a:ext cx="423043" cy="419659"/>
            <a:chOff x="-4837325" y="3612425"/>
            <a:chExt cx="293800" cy="291450"/>
          </a:xfrm>
        </p:grpSpPr>
        <p:sp>
          <p:nvSpPr>
            <p:cNvPr id="9262" name="Google Shape;9262;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78"/>
          <p:cNvGrpSpPr/>
          <p:nvPr/>
        </p:nvGrpSpPr>
        <p:grpSpPr>
          <a:xfrm>
            <a:off x="3564349" y="2756826"/>
            <a:ext cx="420775" cy="419659"/>
            <a:chOff x="-4837325" y="3971575"/>
            <a:chExt cx="292225" cy="291450"/>
          </a:xfrm>
        </p:grpSpPr>
        <p:sp>
          <p:nvSpPr>
            <p:cNvPr id="9266" name="Google Shape;9266;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78"/>
          <p:cNvGrpSpPr/>
          <p:nvPr/>
        </p:nvGrpSpPr>
        <p:grpSpPr>
          <a:xfrm>
            <a:off x="6256364" y="1714185"/>
            <a:ext cx="430998" cy="369730"/>
            <a:chOff x="-3037625" y="3254850"/>
            <a:chExt cx="299325" cy="256775"/>
          </a:xfrm>
        </p:grpSpPr>
        <p:sp>
          <p:nvSpPr>
            <p:cNvPr id="9273" name="Google Shape;9273;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78"/>
          <p:cNvGrpSpPr/>
          <p:nvPr/>
        </p:nvGrpSpPr>
        <p:grpSpPr>
          <a:xfrm>
            <a:off x="6260324" y="2204615"/>
            <a:ext cx="423079" cy="420811"/>
            <a:chOff x="-3031325" y="3597450"/>
            <a:chExt cx="293825" cy="292250"/>
          </a:xfrm>
        </p:grpSpPr>
        <p:sp>
          <p:nvSpPr>
            <p:cNvPr id="9278" name="Google Shape;9278;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78"/>
          <p:cNvGrpSpPr/>
          <p:nvPr/>
        </p:nvGrpSpPr>
        <p:grpSpPr>
          <a:xfrm>
            <a:off x="6272798" y="2781214"/>
            <a:ext cx="421927" cy="370882"/>
            <a:chOff x="-3030525" y="3973150"/>
            <a:chExt cx="293025" cy="257575"/>
          </a:xfrm>
        </p:grpSpPr>
        <p:sp>
          <p:nvSpPr>
            <p:cNvPr id="9283" name="Google Shape;9283;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78"/>
          <p:cNvGrpSpPr/>
          <p:nvPr/>
        </p:nvGrpSpPr>
        <p:grpSpPr>
          <a:xfrm>
            <a:off x="1374391" y="3369426"/>
            <a:ext cx="421927" cy="297195"/>
            <a:chOff x="-1199300" y="3279250"/>
            <a:chExt cx="293025" cy="206400"/>
          </a:xfrm>
        </p:grpSpPr>
        <p:sp>
          <p:nvSpPr>
            <p:cNvPr id="9286" name="Google Shape;9286;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78"/>
          <p:cNvGrpSpPr/>
          <p:nvPr/>
        </p:nvGrpSpPr>
        <p:grpSpPr>
          <a:xfrm>
            <a:off x="1381477" y="1688773"/>
            <a:ext cx="444605" cy="420559"/>
            <a:chOff x="-6338550" y="3272950"/>
            <a:chExt cx="308775" cy="292075"/>
          </a:xfrm>
        </p:grpSpPr>
        <p:sp>
          <p:nvSpPr>
            <p:cNvPr id="9291" name="Google Shape;9291;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78"/>
          <p:cNvGrpSpPr/>
          <p:nvPr/>
        </p:nvGrpSpPr>
        <p:grpSpPr>
          <a:xfrm>
            <a:off x="1392817" y="2205194"/>
            <a:ext cx="421927" cy="419659"/>
            <a:chOff x="-6329100" y="3632100"/>
            <a:chExt cx="293025" cy="291450"/>
          </a:xfrm>
        </p:grpSpPr>
        <p:sp>
          <p:nvSpPr>
            <p:cNvPr id="9295" name="Google Shape;9295;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78"/>
          <p:cNvGrpSpPr/>
          <p:nvPr/>
        </p:nvGrpSpPr>
        <p:grpSpPr>
          <a:xfrm>
            <a:off x="1405867" y="2756828"/>
            <a:ext cx="419623" cy="419659"/>
            <a:chOff x="-6329875" y="3992050"/>
            <a:chExt cx="291425" cy="291450"/>
          </a:xfrm>
        </p:grpSpPr>
        <p:sp>
          <p:nvSpPr>
            <p:cNvPr id="9299" name="Google Shape;9299;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78"/>
          <p:cNvGrpSpPr/>
          <p:nvPr/>
        </p:nvGrpSpPr>
        <p:grpSpPr>
          <a:xfrm>
            <a:off x="4092004" y="1687530"/>
            <a:ext cx="423079" cy="423043"/>
            <a:chOff x="-4478975" y="3251700"/>
            <a:chExt cx="293825" cy="293800"/>
          </a:xfrm>
        </p:grpSpPr>
        <p:sp>
          <p:nvSpPr>
            <p:cNvPr id="9304" name="Google Shape;9304;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8"/>
          <p:cNvGrpSpPr/>
          <p:nvPr/>
        </p:nvGrpSpPr>
        <p:grpSpPr>
          <a:xfrm>
            <a:off x="4092004" y="2205192"/>
            <a:ext cx="423079" cy="419659"/>
            <a:chOff x="-4475825" y="3612425"/>
            <a:chExt cx="293825" cy="291450"/>
          </a:xfrm>
        </p:grpSpPr>
        <p:sp>
          <p:nvSpPr>
            <p:cNvPr id="9308" name="Google Shape;9308;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78"/>
          <p:cNvGrpSpPr/>
          <p:nvPr/>
        </p:nvGrpSpPr>
        <p:grpSpPr>
          <a:xfrm>
            <a:off x="4101077" y="2756844"/>
            <a:ext cx="428730" cy="419623"/>
            <a:chOff x="-4480550" y="3970800"/>
            <a:chExt cx="297750" cy="291425"/>
          </a:xfrm>
        </p:grpSpPr>
        <p:sp>
          <p:nvSpPr>
            <p:cNvPr id="9312" name="Google Shape;9312;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78"/>
          <p:cNvGrpSpPr/>
          <p:nvPr/>
        </p:nvGrpSpPr>
        <p:grpSpPr>
          <a:xfrm>
            <a:off x="6804910" y="1689221"/>
            <a:ext cx="415123" cy="419659"/>
            <a:chOff x="-2668225" y="3239075"/>
            <a:chExt cx="288300" cy="291450"/>
          </a:xfrm>
        </p:grpSpPr>
        <p:sp>
          <p:nvSpPr>
            <p:cNvPr id="9315" name="Google Shape;9315;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78"/>
          <p:cNvGrpSpPr/>
          <p:nvPr/>
        </p:nvGrpSpPr>
        <p:grpSpPr>
          <a:xfrm>
            <a:off x="6802066" y="2205191"/>
            <a:ext cx="420811" cy="419659"/>
            <a:chOff x="-2671375" y="3597450"/>
            <a:chExt cx="292250" cy="291450"/>
          </a:xfrm>
        </p:grpSpPr>
        <p:sp>
          <p:nvSpPr>
            <p:cNvPr id="9321" name="Google Shape;9321;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78"/>
          <p:cNvGrpSpPr/>
          <p:nvPr/>
        </p:nvGrpSpPr>
        <p:grpSpPr>
          <a:xfrm>
            <a:off x="6812849" y="2755691"/>
            <a:ext cx="423043" cy="421927"/>
            <a:chOff x="-2670575" y="3956600"/>
            <a:chExt cx="293800" cy="293025"/>
          </a:xfrm>
        </p:grpSpPr>
        <p:sp>
          <p:nvSpPr>
            <p:cNvPr id="9324" name="Google Shape;9324;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78"/>
          <p:cNvGrpSpPr/>
          <p:nvPr/>
        </p:nvGrpSpPr>
        <p:grpSpPr>
          <a:xfrm>
            <a:off x="3070370" y="3311947"/>
            <a:ext cx="426462" cy="418363"/>
            <a:chOff x="-1183550" y="3586525"/>
            <a:chExt cx="296175" cy="290550"/>
          </a:xfrm>
        </p:grpSpPr>
        <p:sp>
          <p:nvSpPr>
            <p:cNvPr id="9329" name="Google Shape;9329;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78"/>
          <p:cNvGrpSpPr/>
          <p:nvPr/>
        </p:nvGrpSpPr>
        <p:grpSpPr>
          <a:xfrm>
            <a:off x="1933980" y="1689799"/>
            <a:ext cx="420811" cy="418507"/>
            <a:chOff x="-5971525" y="3273750"/>
            <a:chExt cx="292250" cy="290650"/>
          </a:xfrm>
        </p:grpSpPr>
        <p:sp>
          <p:nvSpPr>
            <p:cNvPr id="9339" name="Google Shape;9339;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78"/>
          <p:cNvGrpSpPr/>
          <p:nvPr/>
        </p:nvGrpSpPr>
        <p:grpSpPr>
          <a:xfrm>
            <a:off x="1928310" y="2203826"/>
            <a:ext cx="432150" cy="422395"/>
            <a:chOff x="-5974675" y="3632100"/>
            <a:chExt cx="300125" cy="293350"/>
          </a:xfrm>
        </p:grpSpPr>
        <p:sp>
          <p:nvSpPr>
            <p:cNvPr id="9342" name="Google Shape;9342;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78"/>
          <p:cNvGrpSpPr/>
          <p:nvPr/>
        </p:nvGrpSpPr>
        <p:grpSpPr>
          <a:xfrm>
            <a:off x="1958351" y="2755694"/>
            <a:ext cx="395865" cy="421927"/>
            <a:chOff x="-5971525" y="3990475"/>
            <a:chExt cx="274925" cy="293025"/>
          </a:xfrm>
        </p:grpSpPr>
        <p:sp>
          <p:nvSpPr>
            <p:cNvPr id="9346" name="Google Shape;9346;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78"/>
          <p:cNvGrpSpPr/>
          <p:nvPr/>
        </p:nvGrpSpPr>
        <p:grpSpPr>
          <a:xfrm>
            <a:off x="4631558" y="1689798"/>
            <a:ext cx="420775" cy="418507"/>
            <a:chOff x="-4118225" y="3253275"/>
            <a:chExt cx="292225" cy="290650"/>
          </a:xfrm>
        </p:grpSpPr>
        <p:sp>
          <p:nvSpPr>
            <p:cNvPr id="9351" name="Google Shape;9351;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78"/>
          <p:cNvGrpSpPr/>
          <p:nvPr/>
        </p:nvGrpSpPr>
        <p:grpSpPr>
          <a:xfrm>
            <a:off x="4682008" y="2204922"/>
            <a:ext cx="319874" cy="420199"/>
            <a:chOff x="-4082800" y="3612425"/>
            <a:chExt cx="222150" cy="291825"/>
          </a:xfrm>
        </p:grpSpPr>
        <p:sp>
          <p:nvSpPr>
            <p:cNvPr id="9354" name="Google Shape;9354;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78"/>
          <p:cNvGrpSpPr/>
          <p:nvPr/>
        </p:nvGrpSpPr>
        <p:grpSpPr>
          <a:xfrm>
            <a:off x="4643456" y="2769876"/>
            <a:ext cx="420775" cy="393561"/>
            <a:chOff x="-4118225" y="3990475"/>
            <a:chExt cx="292225" cy="273325"/>
          </a:xfrm>
        </p:grpSpPr>
        <p:sp>
          <p:nvSpPr>
            <p:cNvPr id="9358" name="Google Shape;9358;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78"/>
          <p:cNvGrpSpPr/>
          <p:nvPr/>
        </p:nvGrpSpPr>
        <p:grpSpPr>
          <a:xfrm>
            <a:off x="7354110" y="1688087"/>
            <a:ext cx="394713" cy="421927"/>
            <a:chOff x="-2312225" y="3238300"/>
            <a:chExt cx="274125" cy="293025"/>
          </a:xfrm>
        </p:grpSpPr>
        <p:sp>
          <p:nvSpPr>
            <p:cNvPr id="9363" name="Google Shape;9363;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78"/>
          <p:cNvGrpSpPr/>
          <p:nvPr/>
        </p:nvGrpSpPr>
        <p:grpSpPr>
          <a:xfrm>
            <a:off x="7341062" y="2153586"/>
            <a:ext cx="420811" cy="522864"/>
            <a:chOff x="-2310650" y="3525775"/>
            <a:chExt cx="292250" cy="363125"/>
          </a:xfrm>
        </p:grpSpPr>
        <p:sp>
          <p:nvSpPr>
            <p:cNvPr id="9366" name="Google Shape;9366;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78"/>
          <p:cNvGrpSpPr/>
          <p:nvPr/>
        </p:nvGrpSpPr>
        <p:grpSpPr>
          <a:xfrm>
            <a:off x="7351827" y="2756825"/>
            <a:ext cx="423079" cy="419659"/>
            <a:chOff x="-2310650" y="3958175"/>
            <a:chExt cx="293825" cy="291450"/>
          </a:xfrm>
        </p:grpSpPr>
        <p:sp>
          <p:nvSpPr>
            <p:cNvPr id="9371" name="Google Shape;9371;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78"/>
          <p:cNvGrpSpPr/>
          <p:nvPr/>
        </p:nvGrpSpPr>
        <p:grpSpPr>
          <a:xfrm>
            <a:off x="4718688" y="3308459"/>
            <a:ext cx="424159" cy="419659"/>
            <a:chOff x="-1182750" y="3962900"/>
            <a:chExt cx="294575" cy="291450"/>
          </a:xfrm>
        </p:grpSpPr>
        <p:sp>
          <p:nvSpPr>
            <p:cNvPr id="9374" name="Google Shape;9374;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78"/>
          <p:cNvGrpSpPr/>
          <p:nvPr/>
        </p:nvGrpSpPr>
        <p:grpSpPr>
          <a:xfrm>
            <a:off x="2471824" y="1689223"/>
            <a:ext cx="424195" cy="419659"/>
            <a:chOff x="-5611575" y="3272950"/>
            <a:chExt cx="294600" cy="291450"/>
          </a:xfrm>
        </p:grpSpPr>
        <p:sp>
          <p:nvSpPr>
            <p:cNvPr id="9382" name="Google Shape;9382;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78"/>
          <p:cNvGrpSpPr/>
          <p:nvPr/>
        </p:nvGrpSpPr>
        <p:grpSpPr>
          <a:xfrm>
            <a:off x="2471824" y="2205770"/>
            <a:ext cx="424195" cy="418507"/>
            <a:chOff x="-5613150" y="3632900"/>
            <a:chExt cx="294600" cy="290650"/>
          </a:xfrm>
        </p:grpSpPr>
        <p:sp>
          <p:nvSpPr>
            <p:cNvPr id="9388" name="Google Shape;9388;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78"/>
          <p:cNvGrpSpPr/>
          <p:nvPr/>
        </p:nvGrpSpPr>
        <p:grpSpPr>
          <a:xfrm>
            <a:off x="2483722" y="2756270"/>
            <a:ext cx="424195" cy="420775"/>
            <a:chOff x="-5613150" y="3991275"/>
            <a:chExt cx="294600" cy="292225"/>
          </a:xfrm>
        </p:grpSpPr>
        <p:sp>
          <p:nvSpPr>
            <p:cNvPr id="9391" name="Google Shape;9391;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78"/>
          <p:cNvGrpSpPr/>
          <p:nvPr/>
        </p:nvGrpSpPr>
        <p:grpSpPr>
          <a:xfrm>
            <a:off x="5155210" y="1689438"/>
            <a:ext cx="434634" cy="419227"/>
            <a:chOff x="-3768700" y="3253275"/>
            <a:chExt cx="301850" cy="291150"/>
          </a:xfrm>
        </p:grpSpPr>
        <p:sp>
          <p:nvSpPr>
            <p:cNvPr id="9401" name="Google Shape;9401;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78"/>
          <p:cNvGrpSpPr/>
          <p:nvPr/>
        </p:nvGrpSpPr>
        <p:grpSpPr>
          <a:xfrm>
            <a:off x="5159293" y="2217090"/>
            <a:ext cx="426462" cy="395865"/>
            <a:chOff x="-3808700" y="3628950"/>
            <a:chExt cx="296175" cy="274925"/>
          </a:xfrm>
        </p:grpSpPr>
        <p:sp>
          <p:nvSpPr>
            <p:cNvPr id="9405" name="Google Shape;9405;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78"/>
          <p:cNvGrpSpPr/>
          <p:nvPr/>
        </p:nvGrpSpPr>
        <p:grpSpPr>
          <a:xfrm>
            <a:off x="5224504" y="2756412"/>
            <a:ext cx="419443" cy="420487"/>
            <a:chOff x="-3771675" y="3971775"/>
            <a:chExt cx="291300" cy="292025"/>
          </a:xfrm>
        </p:grpSpPr>
        <p:sp>
          <p:nvSpPr>
            <p:cNvPr id="9409" name="Google Shape;9409;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78"/>
          <p:cNvGrpSpPr/>
          <p:nvPr/>
        </p:nvGrpSpPr>
        <p:grpSpPr>
          <a:xfrm>
            <a:off x="7885948" y="1716461"/>
            <a:ext cx="420271" cy="320774"/>
            <a:chOff x="-1951475" y="3273100"/>
            <a:chExt cx="291875" cy="222775"/>
          </a:xfrm>
        </p:grpSpPr>
        <p:sp>
          <p:nvSpPr>
            <p:cNvPr id="9415" name="Google Shape;9415;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78"/>
          <p:cNvGrpSpPr/>
          <p:nvPr/>
        </p:nvGrpSpPr>
        <p:grpSpPr>
          <a:xfrm>
            <a:off x="7883429" y="2205191"/>
            <a:ext cx="425310" cy="419659"/>
            <a:chOff x="-1951475" y="3597450"/>
            <a:chExt cx="295375" cy="291450"/>
          </a:xfrm>
        </p:grpSpPr>
        <p:sp>
          <p:nvSpPr>
            <p:cNvPr id="9419" name="Google Shape;9419;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78"/>
          <p:cNvGrpSpPr/>
          <p:nvPr/>
        </p:nvGrpSpPr>
        <p:grpSpPr>
          <a:xfrm>
            <a:off x="7885680" y="2756825"/>
            <a:ext cx="444605" cy="419659"/>
            <a:chOff x="-1960150" y="3956600"/>
            <a:chExt cx="308775" cy="291450"/>
          </a:xfrm>
        </p:grpSpPr>
        <p:sp>
          <p:nvSpPr>
            <p:cNvPr id="9424" name="Google Shape;9424;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78"/>
          <p:cNvGrpSpPr/>
          <p:nvPr/>
        </p:nvGrpSpPr>
        <p:grpSpPr>
          <a:xfrm>
            <a:off x="1939718" y="3307636"/>
            <a:ext cx="420775" cy="420775"/>
            <a:chOff x="-804700" y="3226500"/>
            <a:chExt cx="292225" cy="292225"/>
          </a:xfrm>
        </p:grpSpPr>
        <p:sp>
          <p:nvSpPr>
            <p:cNvPr id="9427" name="Google Shape;9427;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78"/>
          <p:cNvGrpSpPr/>
          <p:nvPr/>
        </p:nvGrpSpPr>
        <p:grpSpPr>
          <a:xfrm>
            <a:off x="3019809" y="1688647"/>
            <a:ext cx="420775" cy="420811"/>
            <a:chOff x="-5251625" y="3272950"/>
            <a:chExt cx="292225" cy="292250"/>
          </a:xfrm>
        </p:grpSpPr>
        <p:sp>
          <p:nvSpPr>
            <p:cNvPr id="9435" name="Google Shape;9435;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78"/>
          <p:cNvGrpSpPr/>
          <p:nvPr/>
        </p:nvGrpSpPr>
        <p:grpSpPr>
          <a:xfrm>
            <a:off x="3016407" y="2204348"/>
            <a:ext cx="427578" cy="421351"/>
            <a:chOff x="-5254775" y="3631325"/>
            <a:chExt cx="296950" cy="292625"/>
          </a:xfrm>
        </p:grpSpPr>
        <p:sp>
          <p:nvSpPr>
            <p:cNvPr id="9439" name="Google Shape;9439;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78"/>
          <p:cNvGrpSpPr/>
          <p:nvPr/>
        </p:nvGrpSpPr>
        <p:grpSpPr>
          <a:xfrm>
            <a:off x="3032265" y="2756270"/>
            <a:ext cx="419659" cy="420775"/>
            <a:chOff x="-5251625" y="3991275"/>
            <a:chExt cx="291450" cy="292225"/>
          </a:xfrm>
        </p:grpSpPr>
        <p:sp>
          <p:nvSpPr>
            <p:cNvPr id="9447" name="Google Shape;9447;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78"/>
          <p:cNvGrpSpPr/>
          <p:nvPr/>
        </p:nvGrpSpPr>
        <p:grpSpPr>
          <a:xfrm>
            <a:off x="5772848" y="1689240"/>
            <a:ext cx="319874" cy="419623"/>
            <a:chOff x="-3365275" y="3253275"/>
            <a:chExt cx="222150" cy="291425"/>
          </a:xfrm>
        </p:grpSpPr>
        <p:sp>
          <p:nvSpPr>
            <p:cNvPr id="9453" name="Google Shape;9453;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78"/>
          <p:cNvGrpSpPr/>
          <p:nvPr/>
        </p:nvGrpSpPr>
        <p:grpSpPr>
          <a:xfrm>
            <a:off x="5746786" y="2204058"/>
            <a:ext cx="371998" cy="421927"/>
            <a:chOff x="-3383375" y="3611625"/>
            <a:chExt cx="258350" cy="293025"/>
          </a:xfrm>
        </p:grpSpPr>
        <p:sp>
          <p:nvSpPr>
            <p:cNvPr id="9456" name="Google Shape;9456;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78"/>
          <p:cNvGrpSpPr/>
          <p:nvPr/>
        </p:nvGrpSpPr>
        <p:grpSpPr>
          <a:xfrm>
            <a:off x="5809135" y="2756826"/>
            <a:ext cx="271097" cy="419659"/>
            <a:chOff x="-3347950" y="3971575"/>
            <a:chExt cx="188275" cy="291450"/>
          </a:xfrm>
        </p:grpSpPr>
        <p:sp>
          <p:nvSpPr>
            <p:cNvPr id="9459" name="Google Shape;9459;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78"/>
          <p:cNvGrpSpPr/>
          <p:nvPr/>
        </p:nvGrpSpPr>
        <p:grpSpPr>
          <a:xfrm>
            <a:off x="858994" y="3307061"/>
            <a:ext cx="371998" cy="421927"/>
            <a:chOff x="-1575775" y="3238300"/>
            <a:chExt cx="258350" cy="293025"/>
          </a:xfrm>
        </p:grpSpPr>
        <p:sp>
          <p:nvSpPr>
            <p:cNvPr id="9463" name="Google Shape;9463;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78"/>
          <p:cNvGrpSpPr/>
          <p:nvPr/>
        </p:nvGrpSpPr>
        <p:grpSpPr>
          <a:xfrm>
            <a:off x="2503892" y="3309051"/>
            <a:ext cx="423079" cy="424159"/>
            <a:chOff x="-1591550" y="3597475"/>
            <a:chExt cx="293825" cy="294575"/>
          </a:xfrm>
        </p:grpSpPr>
        <p:sp>
          <p:nvSpPr>
            <p:cNvPr id="9469" name="Google Shape;9469;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78"/>
          <p:cNvGrpSpPr/>
          <p:nvPr/>
        </p:nvGrpSpPr>
        <p:grpSpPr>
          <a:xfrm>
            <a:off x="4153362" y="3318663"/>
            <a:ext cx="421927" cy="399248"/>
            <a:chOff x="-1592325" y="3957400"/>
            <a:chExt cx="293025" cy="277275"/>
          </a:xfrm>
        </p:grpSpPr>
        <p:sp>
          <p:nvSpPr>
            <p:cNvPr id="9473" name="Google Shape;9473;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78"/>
          <p:cNvGrpSpPr/>
          <p:nvPr/>
        </p:nvGrpSpPr>
        <p:grpSpPr>
          <a:xfrm>
            <a:off x="3640232" y="3310744"/>
            <a:ext cx="369730" cy="420775"/>
            <a:chOff x="-778700" y="3612425"/>
            <a:chExt cx="256775" cy="292225"/>
          </a:xfrm>
        </p:grpSpPr>
        <p:sp>
          <p:nvSpPr>
            <p:cNvPr id="9478" name="Google Shape;9478;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78"/>
          <p:cNvGrpSpPr/>
          <p:nvPr/>
        </p:nvGrpSpPr>
        <p:grpSpPr>
          <a:xfrm>
            <a:off x="6111733" y="3828305"/>
            <a:ext cx="340731" cy="387641"/>
            <a:chOff x="7728464" y="1561258"/>
            <a:chExt cx="349719" cy="397866"/>
          </a:xfrm>
        </p:grpSpPr>
        <p:sp>
          <p:nvSpPr>
            <p:cNvPr id="9485" name="Google Shape;9485;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78"/>
          <p:cNvGrpSpPr/>
          <p:nvPr/>
        </p:nvGrpSpPr>
        <p:grpSpPr>
          <a:xfrm>
            <a:off x="4034702" y="3828305"/>
            <a:ext cx="387681" cy="387641"/>
            <a:chOff x="5611350" y="1561258"/>
            <a:chExt cx="397907" cy="397866"/>
          </a:xfrm>
        </p:grpSpPr>
        <p:sp>
          <p:nvSpPr>
            <p:cNvPr id="9488" name="Google Shape;9488;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78"/>
          <p:cNvGrpSpPr/>
          <p:nvPr/>
        </p:nvGrpSpPr>
        <p:grpSpPr>
          <a:xfrm>
            <a:off x="4553987" y="3925571"/>
            <a:ext cx="387610" cy="193109"/>
            <a:chOff x="6140660" y="1661097"/>
            <a:chExt cx="397835" cy="198202"/>
          </a:xfrm>
        </p:grpSpPr>
        <p:sp>
          <p:nvSpPr>
            <p:cNvPr id="9493" name="Google Shape;9493;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78"/>
          <p:cNvGrpSpPr/>
          <p:nvPr/>
        </p:nvGrpSpPr>
        <p:grpSpPr>
          <a:xfrm>
            <a:off x="5073202" y="3828305"/>
            <a:ext cx="387681" cy="387641"/>
            <a:chOff x="6669907" y="1561258"/>
            <a:chExt cx="397907" cy="397866"/>
          </a:xfrm>
        </p:grpSpPr>
        <p:sp>
          <p:nvSpPr>
            <p:cNvPr id="9498" name="Google Shape;9498;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78"/>
          <p:cNvGrpSpPr/>
          <p:nvPr/>
        </p:nvGrpSpPr>
        <p:grpSpPr>
          <a:xfrm>
            <a:off x="1958433" y="3885842"/>
            <a:ext cx="387681" cy="272572"/>
            <a:chOff x="3386036" y="1746339"/>
            <a:chExt cx="397907" cy="279762"/>
          </a:xfrm>
        </p:grpSpPr>
        <p:sp>
          <p:nvSpPr>
            <p:cNvPr id="9504" name="Google Shape;9504;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8"/>
          <p:cNvGrpSpPr/>
          <p:nvPr/>
        </p:nvGrpSpPr>
        <p:grpSpPr>
          <a:xfrm>
            <a:off x="2996130" y="3828288"/>
            <a:ext cx="387681" cy="387681"/>
            <a:chOff x="4417380" y="1687279"/>
            <a:chExt cx="397907" cy="397907"/>
          </a:xfrm>
        </p:grpSpPr>
        <p:sp>
          <p:nvSpPr>
            <p:cNvPr id="9507" name="Google Shape;9507;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78"/>
          <p:cNvGrpSpPr/>
          <p:nvPr/>
        </p:nvGrpSpPr>
        <p:grpSpPr>
          <a:xfrm>
            <a:off x="7942611" y="3308537"/>
            <a:ext cx="387661" cy="387661"/>
            <a:chOff x="2869999" y="1687279"/>
            <a:chExt cx="397887" cy="397887"/>
          </a:xfrm>
        </p:grpSpPr>
        <p:sp>
          <p:nvSpPr>
            <p:cNvPr id="9510" name="Google Shape;9510;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8"/>
          <p:cNvGrpSpPr/>
          <p:nvPr/>
        </p:nvGrpSpPr>
        <p:grpSpPr>
          <a:xfrm>
            <a:off x="2477718" y="3828664"/>
            <a:ext cx="386807" cy="386929"/>
            <a:chOff x="3902887" y="1687655"/>
            <a:chExt cx="397010" cy="397135"/>
          </a:xfrm>
        </p:grpSpPr>
        <p:sp>
          <p:nvSpPr>
            <p:cNvPr id="9513" name="Google Shape;9513;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78"/>
          <p:cNvGrpSpPr/>
          <p:nvPr/>
        </p:nvGrpSpPr>
        <p:grpSpPr>
          <a:xfrm>
            <a:off x="3515416" y="3828288"/>
            <a:ext cx="387681" cy="387681"/>
            <a:chOff x="4933458" y="1687279"/>
            <a:chExt cx="397907" cy="397907"/>
          </a:xfrm>
        </p:grpSpPr>
        <p:sp>
          <p:nvSpPr>
            <p:cNvPr id="9516" name="Google Shape;9516;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78"/>
          <p:cNvGrpSpPr/>
          <p:nvPr/>
        </p:nvGrpSpPr>
        <p:grpSpPr>
          <a:xfrm>
            <a:off x="6348367" y="3308537"/>
            <a:ext cx="387661" cy="387661"/>
            <a:chOff x="1379798" y="1723250"/>
            <a:chExt cx="397887" cy="397887"/>
          </a:xfrm>
        </p:grpSpPr>
        <p:sp>
          <p:nvSpPr>
            <p:cNvPr id="9519" name="Google Shape;9519;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3" name="Google Shape;9523;p78"/>
          <p:cNvGrpSpPr/>
          <p:nvPr/>
        </p:nvGrpSpPr>
        <p:grpSpPr>
          <a:xfrm>
            <a:off x="5286246" y="3308537"/>
            <a:ext cx="387681" cy="387661"/>
            <a:chOff x="266768" y="1721375"/>
            <a:chExt cx="397907" cy="397887"/>
          </a:xfrm>
        </p:grpSpPr>
        <p:sp>
          <p:nvSpPr>
            <p:cNvPr id="9524" name="Google Shape;9524;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78"/>
          <p:cNvGrpSpPr/>
          <p:nvPr/>
        </p:nvGrpSpPr>
        <p:grpSpPr>
          <a:xfrm>
            <a:off x="5817327" y="3308537"/>
            <a:ext cx="387641" cy="387661"/>
            <a:chOff x="864491" y="1723250"/>
            <a:chExt cx="397866" cy="397887"/>
          </a:xfrm>
        </p:grpSpPr>
        <p:sp>
          <p:nvSpPr>
            <p:cNvPr id="9527" name="Google Shape;9527;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0" name="Google Shape;9530;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1" name="Google Shape;9531;p78"/>
          <p:cNvGrpSpPr/>
          <p:nvPr/>
        </p:nvGrpSpPr>
        <p:grpSpPr>
          <a:xfrm>
            <a:off x="7411672" y="3308924"/>
            <a:ext cx="387539" cy="386888"/>
            <a:chOff x="2408992" y="1722875"/>
            <a:chExt cx="397761" cy="397093"/>
          </a:xfrm>
        </p:grpSpPr>
        <p:sp>
          <p:nvSpPr>
            <p:cNvPr id="9532" name="Google Shape;9532;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4" name="Google Shape;9534;p78"/>
          <p:cNvGrpSpPr/>
          <p:nvPr/>
        </p:nvGrpSpPr>
        <p:grpSpPr>
          <a:xfrm>
            <a:off x="6584077" y="3827044"/>
            <a:ext cx="395772" cy="395772"/>
            <a:chOff x="1190625" y="238125"/>
            <a:chExt cx="5235075" cy="5235075"/>
          </a:xfrm>
        </p:grpSpPr>
        <p:sp>
          <p:nvSpPr>
            <p:cNvPr id="9535" name="Google Shape;9535;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78"/>
          <p:cNvGrpSpPr/>
          <p:nvPr/>
        </p:nvGrpSpPr>
        <p:grpSpPr>
          <a:xfrm>
            <a:off x="5592488" y="3828305"/>
            <a:ext cx="387641" cy="387641"/>
            <a:chOff x="7199196" y="1561258"/>
            <a:chExt cx="397866" cy="397866"/>
          </a:xfrm>
        </p:grpSpPr>
        <p:sp>
          <p:nvSpPr>
            <p:cNvPr id="9538" name="Google Shape;9538;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544" name="Shape 9544"/>
        <p:cNvGrpSpPr/>
        <p:nvPr/>
      </p:nvGrpSpPr>
      <p:grpSpPr>
        <a:xfrm>
          <a:off x="0" y="0"/>
          <a:ext cx="0" cy="0"/>
          <a:chOff x="0" y="0"/>
          <a:chExt cx="0" cy="0"/>
        </a:xfrm>
      </p:grpSpPr>
      <p:pic>
        <p:nvPicPr>
          <p:cNvPr id="9545" name="Google Shape;9545;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ARCHITECTURE</a:t>
            </a:r>
            <a:endParaRPr/>
          </a:p>
        </p:txBody>
      </p:sp>
      <p:sp>
        <p:nvSpPr>
          <p:cNvPr id="464" name="Google Shape;464;p27"/>
          <p:cNvSpPr txBox="1"/>
          <p:nvPr>
            <p:ph idx="2" type="title"/>
          </p:nvPr>
        </p:nvSpPr>
        <p:spPr>
          <a:xfrm>
            <a:off x="5167113" y="18161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465" name="Google Shape;465;p27"/>
          <p:cNvSpPr txBox="1"/>
          <p:nvPr>
            <p:ph idx="4" type="title"/>
          </p:nvPr>
        </p:nvSpPr>
        <p:spPr>
          <a:xfrm>
            <a:off x="5167113" y="27128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466" name="Google Shape;466;p27"/>
          <p:cNvSpPr txBox="1"/>
          <p:nvPr>
            <p:ph idx="6" type="title"/>
          </p:nvPr>
        </p:nvSpPr>
        <p:spPr>
          <a:xfrm>
            <a:off x="5167113" y="36095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467" name="Google Shape;467;p27"/>
          <p:cNvSpPr txBox="1"/>
          <p:nvPr>
            <p:ph idx="8" type="title"/>
          </p:nvPr>
        </p:nvSpPr>
        <p:spPr>
          <a:xfrm>
            <a:off x="2827563" y="18161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468" name="Google Shape;468;p27"/>
          <p:cNvSpPr txBox="1"/>
          <p:nvPr>
            <p:ph idx="13" type="title"/>
          </p:nvPr>
        </p:nvSpPr>
        <p:spPr>
          <a:xfrm>
            <a:off x="2827563" y="27128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469" name="Google Shape;469;p27"/>
          <p:cNvSpPr txBox="1"/>
          <p:nvPr>
            <p:ph idx="15" type="title"/>
          </p:nvPr>
        </p:nvSpPr>
        <p:spPr>
          <a:xfrm>
            <a:off x="2827563" y="36095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470" name="Google Shape;470;p27"/>
          <p:cNvSpPr txBox="1"/>
          <p:nvPr>
            <p:ph idx="16" type="ctrTitle"/>
          </p:nvPr>
        </p:nvSpPr>
        <p:spPr>
          <a:xfrm>
            <a:off x="643488" y="2002700"/>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 </a:t>
            </a:r>
            <a:r>
              <a:rPr lang="es"/>
              <a:t>Raspberry</a:t>
            </a:r>
            <a:r>
              <a:rPr lang="es"/>
              <a:t> Pi fleet</a:t>
            </a:r>
            <a:endParaRPr/>
          </a:p>
        </p:txBody>
      </p:sp>
      <p:sp>
        <p:nvSpPr>
          <p:cNvPr id="471" name="Google Shape;471;p27"/>
          <p:cNvSpPr txBox="1"/>
          <p:nvPr>
            <p:ph idx="17" type="ctrTitle"/>
          </p:nvPr>
        </p:nvSpPr>
        <p:spPr>
          <a:xfrm>
            <a:off x="643488" y="2913526"/>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An ingest service</a:t>
            </a:r>
            <a:endParaRPr/>
          </a:p>
        </p:txBody>
      </p:sp>
      <p:sp>
        <p:nvSpPr>
          <p:cNvPr id="472" name="Google Shape;472;p27"/>
          <p:cNvSpPr txBox="1"/>
          <p:nvPr>
            <p:ph idx="18" type="ctrTitle"/>
          </p:nvPr>
        </p:nvSpPr>
        <p:spPr>
          <a:xfrm>
            <a:off x="643488" y="3824350"/>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A Database</a:t>
            </a:r>
            <a:endParaRPr/>
          </a:p>
        </p:txBody>
      </p:sp>
      <p:sp>
        <p:nvSpPr>
          <p:cNvPr id="473" name="Google Shape;473;p27"/>
          <p:cNvSpPr txBox="1"/>
          <p:nvPr>
            <p:ph idx="19" type="ctrTitle"/>
          </p:nvPr>
        </p:nvSpPr>
        <p:spPr>
          <a:xfrm>
            <a:off x="6424513" y="2002526"/>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aggregator service</a:t>
            </a:r>
            <a:endParaRPr/>
          </a:p>
        </p:txBody>
      </p:sp>
      <p:sp>
        <p:nvSpPr>
          <p:cNvPr id="474" name="Google Shape;474;p27"/>
          <p:cNvSpPr txBox="1"/>
          <p:nvPr>
            <p:ph idx="20" type="ctrTitle"/>
          </p:nvPr>
        </p:nvSpPr>
        <p:spPr>
          <a:xfrm>
            <a:off x="6424513" y="2889825"/>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API</a:t>
            </a:r>
            <a:endParaRPr/>
          </a:p>
        </p:txBody>
      </p:sp>
      <p:sp>
        <p:nvSpPr>
          <p:cNvPr id="475" name="Google Shape;475;p27"/>
          <p:cNvSpPr txBox="1"/>
          <p:nvPr>
            <p:ph idx="21" type="ctrTitle"/>
          </p:nvPr>
        </p:nvSpPr>
        <p:spPr>
          <a:xfrm>
            <a:off x="6424513" y="3778750"/>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 dashboard</a:t>
            </a:r>
            <a:endParaRPr/>
          </a:p>
        </p:txBody>
      </p:sp>
      <p:cxnSp>
        <p:nvCxnSpPr>
          <p:cNvPr id="476" name="Google Shape;476;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477" name="Google Shape;477;p27"/>
          <p:cNvSpPr txBox="1"/>
          <p:nvPr>
            <p:ph idx="1" type="subTitle"/>
          </p:nvPr>
        </p:nvSpPr>
        <p:spPr>
          <a:xfrm>
            <a:off x="75" y="1325125"/>
            <a:ext cx="91440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The system architecture is composed of the following components:</a:t>
            </a:r>
            <a:endParaRPr sz="1400">
              <a:solidFill>
                <a:schemeClr val="lt1"/>
              </a:solidFill>
            </a:endParaRPr>
          </a:p>
        </p:txBody>
      </p:sp>
      <p:sp>
        <p:nvSpPr>
          <p:cNvPr id="478" name="Google Shape;478;p27"/>
          <p:cNvSpPr txBox="1"/>
          <p:nvPr>
            <p:ph idx="2" type="title"/>
          </p:nvPr>
        </p:nvSpPr>
        <p:spPr>
          <a:xfrm>
            <a:off x="2944913" y="43752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07</a:t>
            </a:r>
            <a:endParaRPr>
              <a:solidFill>
                <a:schemeClr val="accent1"/>
              </a:solidFill>
            </a:endParaRPr>
          </a:p>
        </p:txBody>
      </p:sp>
      <p:sp>
        <p:nvSpPr>
          <p:cNvPr id="479" name="Google Shape;479;p27"/>
          <p:cNvSpPr txBox="1"/>
          <p:nvPr>
            <p:ph idx="19" type="ctrTitle"/>
          </p:nvPr>
        </p:nvSpPr>
        <p:spPr>
          <a:xfrm>
            <a:off x="4202313" y="4561701"/>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MQTT broker</a:t>
            </a:r>
            <a:endParaRPr/>
          </a:p>
        </p:txBody>
      </p:sp>
      <p:pic>
        <p:nvPicPr>
          <p:cNvPr id="480" name="Google Shape;480;p27"/>
          <p:cNvPicPr preferRelativeResize="0"/>
          <p:nvPr/>
        </p:nvPicPr>
        <p:blipFill>
          <a:blip r:embed="rId3">
            <a:alphaModFix/>
          </a:blip>
          <a:stretch>
            <a:fillRect/>
          </a:stretch>
        </p:blipFill>
        <p:spPr>
          <a:xfrm>
            <a:off x="2430105" y="4597775"/>
            <a:ext cx="1106970" cy="282150"/>
          </a:xfrm>
          <a:prstGeom prst="rect">
            <a:avLst/>
          </a:prstGeom>
          <a:noFill/>
          <a:ln>
            <a:noFill/>
          </a:ln>
        </p:spPr>
      </p:pic>
      <p:pic>
        <p:nvPicPr>
          <p:cNvPr id="481" name="Google Shape;481;p27"/>
          <p:cNvPicPr preferRelativeResize="0"/>
          <p:nvPr/>
        </p:nvPicPr>
        <p:blipFill>
          <a:blip r:embed="rId4">
            <a:alphaModFix/>
          </a:blip>
          <a:stretch>
            <a:fillRect/>
          </a:stretch>
        </p:blipFill>
        <p:spPr>
          <a:xfrm>
            <a:off x="3471525" y="1875550"/>
            <a:ext cx="681575" cy="606600"/>
          </a:xfrm>
          <a:prstGeom prst="rect">
            <a:avLst/>
          </a:prstGeom>
          <a:noFill/>
          <a:ln>
            <a:noFill/>
          </a:ln>
        </p:spPr>
      </p:pic>
      <p:pic>
        <p:nvPicPr>
          <p:cNvPr id="482" name="Google Shape;482;p27"/>
          <p:cNvPicPr preferRelativeResize="0"/>
          <p:nvPr/>
        </p:nvPicPr>
        <p:blipFill>
          <a:blip r:embed="rId5">
            <a:alphaModFix/>
          </a:blip>
          <a:stretch>
            <a:fillRect/>
          </a:stretch>
        </p:blipFill>
        <p:spPr>
          <a:xfrm>
            <a:off x="3595825" y="3696374"/>
            <a:ext cx="432950" cy="432950"/>
          </a:xfrm>
          <a:prstGeom prst="rect">
            <a:avLst/>
          </a:prstGeom>
          <a:noFill/>
          <a:ln>
            <a:noFill/>
          </a:ln>
        </p:spPr>
      </p:pic>
      <p:pic>
        <p:nvPicPr>
          <p:cNvPr id="483" name="Google Shape;483;p27"/>
          <p:cNvPicPr preferRelativeResize="0"/>
          <p:nvPr/>
        </p:nvPicPr>
        <p:blipFill>
          <a:blip r:embed="rId6">
            <a:alphaModFix/>
          </a:blip>
          <a:stretch>
            <a:fillRect/>
          </a:stretch>
        </p:blipFill>
        <p:spPr>
          <a:xfrm>
            <a:off x="3574213" y="2851174"/>
            <a:ext cx="476176" cy="476176"/>
          </a:xfrm>
          <a:prstGeom prst="rect">
            <a:avLst/>
          </a:prstGeom>
          <a:noFill/>
          <a:ln>
            <a:noFill/>
          </a:ln>
        </p:spPr>
      </p:pic>
      <p:grpSp>
        <p:nvGrpSpPr>
          <p:cNvPr id="484" name="Google Shape;484;p27"/>
          <p:cNvGrpSpPr/>
          <p:nvPr/>
        </p:nvGrpSpPr>
        <p:grpSpPr>
          <a:xfrm>
            <a:off x="5109464" y="3732065"/>
            <a:ext cx="432968" cy="417009"/>
            <a:chOff x="4456875" y="2635825"/>
            <a:chExt cx="481825" cy="451700"/>
          </a:xfrm>
        </p:grpSpPr>
        <p:sp>
          <p:nvSpPr>
            <p:cNvPr id="485" name="Google Shape;485;p2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 name="Google Shape;486;p2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 name="Google Shape;487;p2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 name="Google Shape;488;p2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 name="Google Shape;489;p2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 name="Google Shape;490;p2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91" name="Google Shape;491;p27"/>
          <p:cNvPicPr preferRelativeResize="0"/>
          <p:nvPr/>
        </p:nvPicPr>
        <p:blipFill>
          <a:blip r:embed="rId7">
            <a:alphaModFix/>
          </a:blip>
          <a:stretch>
            <a:fillRect/>
          </a:stretch>
        </p:blipFill>
        <p:spPr>
          <a:xfrm>
            <a:off x="5022648" y="1875550"/>
            <a:ext cx="606600" cy="606600"/>
          </a:xfrm>
          <a:prstGeom prst="rect">
            <a:avLst/>
          </a:prstGeom>
          <a:noFill/>
          <a:ln>
            <a:noFill/>
          </a:ln>
        </p:spPr>
      </p:pic>
      <p:pic>
        <p:nvPicPr>
          <p:cNvPr id="492" name="Google Shape;492;p27"/>
          <p:cNvPicPr preferRelativeResize="0"/>
          <p:nvPr/>
        </p:nvPicPr>
        <p:blipFill>
          <a:blip r:embed="rId8">
            <a:alphaModFix/>
          </a:blip>
          <a:stretch>
            <a:fillRect/>
          </a:stretch>
        </p:blipFill>
        <p:spPr>
          <a:xfrm>
            <a:off x="5050738" y="2831901"/>
            <a:ext cx="550425" cy="55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8"/>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498" name="Google Shape;498;p28"/>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The Raspberry Pis/Scanners scan surrounding MAC addresses and send them to the Ingest service through HTTP over IP. The data comes structure in JSON objects.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The Ingest service’s function is to receive the scan data from the Scanners and insert it into the database. It exists in the middle to ensure good decoupling of the Scanners and database. This way we can swap the database implementation without having to change the software on the scanners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499" name="Google Shape;499;p28"/>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00" name="Google Shape;500;p28"/>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506" name="Google Shape;506;p29"/>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Aggregator’s function is to periodically collect the most recent scan data and using it to estimate the occupancy level of the spaces.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Once those are calculated it publishes the values to the database as well as send them through a message queue to notify any interested parties. It also clears all old scan data for privacy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507" name="Google Shape;507;p29"/>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08" name="Google Shape;508;p29"/>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0"/>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514" name="Google Shape;514;p30"/>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Finally, the Dashboard displays the occupancy of each space through a simple list containing badges informing if the space is free, occupied or full. For each place it also provides a chart with the readings from the last 6 hours.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The data is provided by an API, as well as a message queue to ensure there is no need to reload the page.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515" name="Google Shape;515;p30"/>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16" name="Google Shape;516;p30"/>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